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0C38972-71B3-4EA7-8FD6-24150E265088}" type="datetimeFigureOut">
              <a:rPr lang="ru-RU" smtClean="0"/>
              <a:t>28.10.2018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4645B6B-EF8E-477F-AEA3-6799BEFD2B8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714356"/>
            <a:ext cx="8358246" cy="4643469"/>
          </a:xfrm>
        </p:spPr>
        <p:txBody>
          <a:bodyPr>
            <a:normAutofit/>
          </a:bodyPr>
          <a:lstStyle/>
          <a:p>
            <a:r>
              <a:rPr lang="ru-RU" sz="8800" b="1" i="1" dirty="0" smtClean="0">
                <a:solidFill>
                  <a:srgbClr val="7030A0"/>
                </a:solidFill>
                <a:latin typeface="Courier New" pitchFamily="49" charset="0"/>
                <a:cs typeface="Courier New" pitchFamily="49" charset="0"/>
              </a:rPr>
              <a:t>Декоративные животные.</a:t>
            </a:r>
            <a:endParaRPr lang="ru-RU" sz="8800" b="1" i="1" dirty="0">
              <a:solidFill>
                <a:srgbClr val="7030A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Декоративные домашние животные - фото йор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Декоративные домашние животные - фото йор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Декоративные домашние животные - фото кошки скиф-той-боб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Домашние декоративные животные - фото хорь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хорек домашн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27" y="2568684"/>
            <a:ext cx="6048417" cy="386069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14282" y="0"/>
            <a:ext cx="86439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Мода на содержание в квартире декоративного хорька продолжается! Это премилое животное покоряет сердца своим живым нравом, очарование и грацией движений. Но все ли могут позволить себе завести хорька дома?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Фалабелла маленькая лошадка лошад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3003849"/>
            <a:ext cx="5000660" cy="349696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142853"/>
            <a:ext cx="850112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dirty="0">
                <a:solidFill>
                  <a:srgbClr val="0070C0"/>
                </a:solidFill>
              </a:rPr>
              <a:t>Фалабелла - маленькая лошадка.</a:t>
            </a:r>
          </a:p>
          <a:p>
            <a:pPr fontAlgn="base"/>
            <a:r>
              <a:rPr lang="ru-RU" sz="2000" b="1" dirty="0">
                <a:solidFill>
                  <a:srgbClr val="0070C0"/>
                </a:solidFill>
              </a:rPr>
              <a:t>В конном мире существует одно очень маленькое существо, высота которого не превышает и 85 сантиметров. Это существо - Фалабелла. Высота в холке, являющаяся более предпочтительной, - 75 сантиметров. Истинные любители этих “лошадок” знают, что при таком росте должна сохраняться пропорциональность строения.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маленькие собач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46853"/>
            <a:ext cx="7786741" cy="57967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Картинки по запросу декоративные живот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2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3313148" cy="3287264"/>
          </a:xfrm>
          <a:prstGeom prst="rect">
            <a:avLst/>
          </a:prstGeom>
          <a:noFill/>
        </p:spPr>
      </p:pic>
      <p:pic>
        <p:nvPicPr>
          <p:cNvPr id="17414" name="Picture 6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85728"/>
            <a:ext cx="3357586" cy="3248465"/>
          </a:xfrm>
          <a:prstGeom prst="rect">
            <a:avLst/>
          </a:prstGeom>
          <a:noFill/>
        </p:spPr>
      </p:pic>
      <p:sp>
        <p:nvSpPr>
          <p:cNvPr id="17416" name="AutoShape 8" descr="Картинки по запросу декоративные живот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8" name="Picture 10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4442" y="3714752"/>
            <a:ext cx="3809994" cy="2857496"/>
          </a:xfrm>
          <a:prstGeom prst="rect">
            <a:avLst/>
          </a:prstGeom>
          <a:noFill/>
        </p:spPr>
      </p:pic>
      <p:pic>
        <p:nvPicPr>
          <p:cNvPr id="17420" name="Picture 12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786190"/>
            <a:ext cx="3639092" cy="27860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095778" cy="3071834"/>
          </a:xfrm>
          <a:prstGeom prst="rect">
            <a:avLst/>
          </a:prstGeom>
          <a:noFill/>
        </p:spPr>
      </p:pic>
      <p:pic>
        <p:nvPicPr>
          <p:cNvPr id="18436" name="Picture 4" descr="Картинки по запросу декоративные животны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643314"/>
            <a:ext cx="4086010" cy="2867018"/>
          </a:xfrm>
          <a:prstGeom prst="rect">
            <a:avLst/>
          </a:prstGeom>
          <a:noFill/>
        </p:spPr>
      </p:pic>
      <p:pic>
        <p:nvPicPr>
          <p:cNvPr id="18438" name="Picture 6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61632"/>
            <a:ext cx="3643338" cy="3324073"/>
          </a:xfrm>
          <a:prstGeom prst="rect">
            <a:avLst/>
          </a:prstGeom>
          <a:noFill/>
        </p:spPr>
      </p:pic>
      <p:sp>
        <p:nvSpPr>
          <p:cNvPr id="18440" name="AutoShape 8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2" name="AutoShape 10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44" name="Picture 12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786190"/>
            <a:ext cx="4081310" cy="2776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декоративные животны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928670"/>
            <a:ext cx="7334301" cy="5500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000528" cy="3004034"/>
          </a:xfrm>
          <a:prstGeom prst="rect">
            <a:avLst/>
          </a:prstGeom>
          <a:noFill/>
        </p:spPr>
      </p:pic>
      <p:sp>
        <p:nvSpPr>
          <p:cNvPr id="20484" name="AutoShape 4" descr="Картинки по запросу декоративные живот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6" name="Picture 6" descr="Картинки по запросу декоративные животны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452552"/>
            <a:ext cx="4559838" cy="3038705"/>
          </a:xfrm>
          <a:prstGeom prst="rect">
            <a:avLst/>
          </a:prstGeom>
          <a:noFill/>
        </p:spPr>
      </p:pic>
      <p:pic>
        <p:nvPicPr>
          <p:cNvPr id="20488" name="Picture 8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000504"/>
            <a:ext cx="3522486" cy="2447931"/>
          </a:xfrm>
          <a:prstGeom prst="rect">
            <a:avLst/>
          </a:prstGeom>
          <a:noFill/>
        </p:spPr>
      </p:pic>
      <p:pic>
        <p:nvPicPr>
          <p:cNvPr id="20490" name="Picture 10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5216" y="571480"/>
            <a:ext cx="3430122" cy="25627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 descr="Картинки по запросу декоративные живот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Картинки по запросу декоративные животны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0" name="Picture 6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4214842" cy="3055761"/>
          </a:xfrm>
          <a:prstGeom prst="rect">
            <a:avLst/>
          </a:prstGeom>
          <a:noFill/>
        </p:spPr>
      </p:pic>
      <p:pic>
        <p:nvPicPr>
          <p:cNvPr id="21512" name="Picture 8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14290"/>
            <a:ext cx="4143372" cy="3109187"/>
          </a:xfrm>
          <a:prstGeom prst="rect">
            <a:avLst/>
          </a:prstGeom>
          <a:noFill/>
        </p:spPr>
      </p:pic>
      <p:sp>
        <p:nvSpPr>
          <p:cNvPr id="21514" name="AutoShape 10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6" name="AutoShape 1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8" name="AutoShape 1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20" name="AutoShape 1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22" name="Picture 18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876"/>
            <a:ext cx="4436229" cy="3071810"/>
          </a:xfrm>
          <a:prstGeom prst="rect">
            <a:avLst/>
          </a:prstGeom>
          <a:noFill/>
        </p:spPr>
      </p:pic>
      <p:pic>
        <p:nvPicPr>
          <p:cNvPr id="21524" name="Picture 20" descr="Картинки по запросу декоративные животны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26836" y="3571876"/>
            <a:ext cx="4030192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и по запросу экзотические животны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261639"/>
            <a:ext cx="3857652" cy="3167336"/>
          </a:xfrm>
          <a:prstGeom prst="rect">
            <a:avLst/>
          </a:prstGeom>
          <a:noFill/>
        </p:spPr>
      </p:pic>
      <p:pic>
        <p:nvPicPr>
          <p:cNvPr id="22534" name="Picture 6" descr="Картинки по запросу экзотические животны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85728"/>
            <a:ext cx="3329545" cy="2951104"/>
          </a:xfrm>
          <a:prstGeom prst="rect">
            <a:avLst/>
          </a:prstGeom>
          <a:noFill/>
        </p:spPr>
      </p:pic>
      <p:pic>
        <p:nvPicPr>
          <p:cNvPr id="22536" name="Picture 8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429000"/>
            <a:ext cx="4286280" cy="3167829"/>
          </a:xfrm>
          <a:prstGeom prst="rect">
            <a:avLst/>
          </a:prstGeom>
          <a:noFill/>
        </p:spPr>
      </p:pic>
      <p:sp>
        <p:nvSpPr>
          <p:cNvPr id="22538" name="AutoShape 10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0" name="AutoShape 1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2" name="AutoShape 1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44" name="Picture 16" descr="Похожее изображен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429000"/>
            <a:ext cx="4078103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экзотические животны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4286280" cy="2857520"/>
          </a:xfrm>
          <a:prstGeom prst="rect">
            <a:avLst/>
          </a:prstGeom>
          <a:noFill/>
        </p:spPr>
      </p:pic>
      <p:pic>
        <p:nvPicPr>
          <p:cNvPr id="23554" name="Picture 2" descr="Картинки по запросу экзотические животны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786190"/>
            <a:ext cx="3714776" cy="2786083"/>
          </a:xfrm>
          <a:prstGeom prst="rect">
            <a:avLst/>
          </a:prstGeom>
          <a:noFill/>
        </p:spPr>
      </p:pic>
      <p:pic>
        <p:nvPicPr>
          <p:cNvPr id="23556" name="Picture 4" descr="Картинки по запросу экзотические животны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214686"/>
            <a:ext cx="4429156" cy="3220426"/>
          </a:xfrm>
          <a:prstGeom prst="rect">
            <a:avLst/>
          </a:prstGeom>
          <a:noFill/>
        </p:spPr>
      </p:pic>
      <p:pic>
        <p:nvPicPr>
          <p:cNvPr id="23558" name="Picture 6" descr="Картинки по запросу экзотические животны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285728"/>
            <a:ext cx="3428992" cy="3214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714356"/>
            <a:ext cx="8183880" cy="3643338"/>
          </a:xfrm>
        </p:spPr>
        <p:txBody>
          <a:bodyPr>
            <a:noAutofit/>
          </a:bodyPr>
          <a:lstStyle/>
          <a:p>
            <a:pPr algn="ctr">
              <a:lnSpc>
                <a:spcPct val="250000"/>
              </a:lnSpc>
            </a:pPr>
            <a:r>
              <a:rPr lang="ru-RU" sz="4400" i="1" dirty="0" smtClean="0">
                <a:solidFill>
                  <a:srgbClr val="7030A0"/>
                </a:solidFill>
              </a:rPr>
              <a:t>Всем спасибо за урок!</a:t>
            </a:r>
            <a:r>
              <a:rPr lang="ru-RU" sz="4000" dirty="0" smtClean="0">
                <a:solidFill>
                  <a:srgbClr val="7030A0"/>
                </a:solidFill>
              </a:rPr>
              <a:t/>
            </a:r>
            <a:br>
              <a:rPr lang="ru-RU" sz="4000" dirty="0" smtClean="0">
                <a:solidFill>
                  <a:srgbClr val="7030A0"/>
                </a:solidFill>
              </a:rPr>
            </a:br>
            <a:r>
              <a:rPr lang="ru-RU" sz="4000" dirty="0" smtClean="0">
                <a:solidFill>
                  <a:srgbClr val="00B050"/>
                </a:solidFill>
              </a:rPr>
              <a:t>Слышите, звонит звонок!</a:t>
            </a:r>
            <a:endParaRPr lang="ru-RU" sz="4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61</TotalTime>
  <Words>97</Words>
  <Application>Microsoft Office PowerPoint</Application>
  <PresentationFormat>Экран (4:3)</PresentationFormat>
  <Paragraphs>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Декоративные животные.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Всем спасибо за урок! Слышите, звонит звонок!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</cp:revision>
  <dcterms:created xsi:type="dcterms:W3CDTF">2018-10-28T03:46:38Z</dcterms:created>
  <dcterms:modified xsi:type="dcterms:W3CDTF">2018-10-28T04:48:30Z</dcterms:modified>
</cp:coreProperties>
</file>