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0" r:id="rId4"/>
    <p:sldId id="263" r:id="rId5"/>
    <p:sldId id="258" r:id="rId6"/>
    <p:sldId id="257" r:id="rId7"/>
    <p:sldId id="261" r:id="rId8"/>
    <p:sldId id="25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A606A3-3FED-4B0B-8C38-CFE6B7DC5E0A}" type="datetimeFigureOut">
              <a:rPr lang="ru-RU" smtClean="0"/>
              <a:t>19.09.2018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D6E2D-E3F2-4332-8C97-56CD7B47FF0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артинки по запросу картинка птиц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404791"/>
            <a:ext cx="5357851" cy="59531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14290"/>
            <a:ext cx="6048461" cy="6481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артинки по запросу что такое симво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714356"/>
            <a:ext cx="7715304" cy="57864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ртинки по запросу эмблема нашей страны в в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582" y="1142984"/>
            <a:ext cx="8464867" cy="46235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6287" y="714356"/>
            <a:ext cx="6953299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Экран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</cp:revision>
  <dcterms:created xsi:type="dcterms:W3CDTF">2018-09-19T11:47:34Z</dcterms:created>
  <dcterms:modified xsi:type="dcterms:W3CDTF">2018-09-19T12:06:26Z</dcterms:modified>
</cp:coreProperties>
</file>