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7772400" cy="1470025"/>
          </a:xfrm>
        </p:spPr>
        <p:txBody>
          <a:bodyPr/>
          <a:lstStyle/>
          <a:p>
            <a:r>
              <a:rPr lang="ru-RU" b="1" i="1" dirty="0" smtClean="0"/>
              <a:t>Путешествие в прошлое России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8" name="Picture 4" descr="http://vestnikk.ru/uploads/posts/2014-10/1413121322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6286544" cy="4676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85728"/>
            <a:ext cx="5715040" cy="6248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b="1" dirty="0" smtClean="0"/>
              <a:t>Учитесь тайны открывать!»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://mump3.ru/uploads/images/i/v/a/ivan_iv_groznij_stihira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857364"/>
            <a:ext cx="5500726" cy="4125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Иван IV правитель Московского государства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sz="3600" dirty="0"/>
          </a:p>
        </p:txBody>
      </p:sp>
      <p:pic>
        <p:nvPicPr>
          <p:cNvPr id="4098" name="Picture 2" descr="http://mystage.ru/wp-content/uploads/2012/05/Ivan-Grosniy-Vasnecov-VM2-555x1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3097" y="1142984"/>
            <a:ext cx="3003390" cy="5519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Задачи: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- Чем примечательно правление Ивана IV для государства?</a:t>
            </a:r>
          </a:p>
          <a:p>
            <a:r>
              <a:rPr lang="ru-RU" b="1" dirty="0" smtClean="0"/>
              <a:t>- Почему Ивана IV прозвали «Грозным»?</a:t>
            </a:r>
          </a:p>
          <a:p>
            <a:r>
              <a:rPr lang="ru-RU" b="1" dirty="0" smtClean="0"/>
              <a:t>- </a:t>
            </a:r>
            <a:r>
              <a:rPr lang="ru-RU" b="1" dirty="0" smtClean="0"/>
              <a:t>Какие культурные достопримечательности связаны со временем правления </a:t>
            </a:r>
            <a:r>
              <a:rPr lang="ru-RU" b="1" dirty="0" smtClean="0"/>
              <a:t>Ивана IV</a:t>
            </a:r>
            <a:r>
              <a:rPr lang="ru-RU" b="1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Покровский собор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www.goldmr.ru/excursii/pok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785926"/>
            <a:ext cx="6286544" cy="4557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>Памятник первопечатнику Ивану Фёдорову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s://im0-tub-ru.yandex.net/i?id=04da55c3833b8f51a71797014f6412e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71612"/>
            <a:ext cx="7143800" cy="4743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Задачи: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- Чем примечательно правление Ивана IV для государства?</a:t>
            </a:r>
          </a:p>
          <a:p>
            <a:r>
              <a:rPr lang="ru-RU" b="1" dirty="0" smtClean="0"/>
              <a:t>- Почему Ивана IV прозвали «Грозным»?</a:t>
            </a:r>
          </a:p>
          <a:p>
            <a:r>
              <a:rPr lang="ru-RU" b="1" dirty="0" smtClean="0"/>
              <a:t>- </a:t>
            </a:r>
            <a:r>
              <a:rPr lang="ru-RU" b="1" dirty="0" smtClean="0"/>
              <a:t>Какие культурные достопримечательности связаны со временем правления </a:t>
            </a:r>
            <a:r>
              <a:rPr lang="ru-RU" b="1" dirty="0" smtClean="0"/>
              <a:t>Ивана IV</a:t>
            </a:r>
            <a:r>
              <a:rPr lang="ru-RU" b="1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www.ruspeach.com/upload/iblock/aa1/aa1912cbae5b79f0e4077240f5e5fb0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7143750" cy="5343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28</Words>
  <PresentationFormat>Экран (4:3)</PresentationFormat>
  <Paragraphs>13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Путешествие в прошлое России</vt:lpstr>
      <vt:lpstr>Слайд 2</vt:lpstr>
      <vt:lpstr>«Учитесь тайны открывать!» </vt:lpstr>
      <vt:lpstr>Иван IV правитель Московского государства  </vt:lpstr>
      <vt:lpstr>Задачи: </vt:lpstr>
      <vt:lpstr>Покровский собор</vt:lpstr>
      <vt:lpstr>Памятник первопечатнику Ивану Фёдорову</vt:lpstr>
      <vt:lpstr>Задачи: 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прошлое России</dc:title>
  <dc:creator>birpc.ru</dc:creator>
  <cp:lastModifiedBy>birpc.ru</cp:lastModifiedBy>
  <cp:revision>11</cp:revision>
  <dcterms:created xsi:type="dcterms:W3CDTF">2017-02-14T07:36:02Z</dcterms:created>
  <dcterms:modified xsi:type="dcterms:W3CDTF">2017-02-14T11:31:23Z</dcterms:modified>
</cp:coreProperties>
</file>