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A221B-A2A6-4503-8FC3-F65E7BAC1B63}" type="datetimeFigureOut">
              <a:rPr lang="ru-RU" smtClean="0"/>
              <a:t>16.01.2015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55E86B-5454-44E2-955C-84870FD245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A221B-A2A6-4503-8FC3-F65E7BAC1B63}" type="datetimeFigureOut">
              <a:rPr lang="ru-RU" smtClean="0"/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55E86B-5454-44E2-955C-84870FD245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A221B-A2A6-4503-8FC3-F65E7BAC1B63}" type="datetimeFigureOut">
              <a:rPr lang="ru-RU" smtClean="0"/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55E86B-5454-44E2-955C-84870FD245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A221B-A2A6-4503-8FC3-F65E7BAC1B63}" type="datetimeFigureOut">
              <a:rPr lang="ru-RU" smtClean="0"/>
              <a:t>16.01.2015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55E86B-5454-44E2-955C-84870FD245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A221B-A2A6-4503-8FC3-F65E7BAC1B63}" type="datetimeFigureOut">
              <a:rPr lang="ru-RU" smtClean="0"/>
              <a:t>16.01.2015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55E86B-5454-44E2-955C-84870FD245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A221B-A2A6-4503-8FC3-F65E7BAC1B63}" type="datetimeFigureOut">
              <a:rPr lang="ru-RU" smtClean="0"/>
              <a:t>16.01.2015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55E86B-5454-44E2-955C-84870FD245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A221B-A2A6-4503-8FC3-F65E7BAC1B63}" type="datetimeFigureOut">
              <a:rPr lang="ru-RU" smtClean="0"/>
              <a:t>16.01.2015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55E86B-5454-44E2-955C-84870FD245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A221B-A2A6-4503-8FC3-F65E7BAC1B63}" type="datetimeFigureOut">
              <a:rPr lang="ru-RU" smtClean="0"/>
              <a:t>16.01.2015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55E86B-5454-44E2-955C-84870FD245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A221B-A2A6-4503-8FC3-F65E7BAC1B63}" type="datetimeFigureOut">
              <a:rPr lang="ru-RU" smtClean="0"/>
              <a:t>16.01.2015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55E86B-5454-44E2-955C-84870FD2459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A221B-A2A6-4503-8FC3-F65E7BAC1B63}" type="datetimeFigureOut">
              <a:rPr lang="ru-RU" smtClean="0"/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55E86B-5454-44E2-955C-84870FD245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A221B-A2A6-4503-8FC3-F65E7BAC1B63}" type="datetimeFigureOut">
              <a:rPr lang="ru-RU" smtClean="0"/>
              <a:t>16.01.2015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55E86B-5454-44E2-955C-84870FD245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ABA221B-A2A6-4503-8FC3-F65E7BAC1B63}" type="datetimeFigureOut">
              <a:rPr lang="ru-RU" smtClean="0"/>
              <a:t>16.01.2015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255E86B-5454-44E2-955C-84870FD2459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42852"/>
            <a:ext cx="7358114" cy="5286412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latin typeface="Book Antiqua" pitchFamily="18" charset="0"/>
              </a:rPr>
              <a:t>Родительское собрание</a:t>
            </a:r>
            <a:br>
              <a:rPr lang="ru-RU" sz="5400" dirty="0" smtClean="0">
                <a:latin typeface="Book Antiqua" pitchFamily="18" charset="0"/>
              </a:rPr>
            </a:br>
            <a:r>
              <a:rPr lang="ru-RU" sz="5400" dirty="0" smtClean="0">
                <a:latin typeface="Book Antiqua" pitchFamily="18" charset="0"/>
              </a:rPr>
              <a:t>«Трудовое воспитание в семье»</a:t>
            </a:r>
            <a:endParaRPr lang="ru-RU" sz="5400" dirty="0"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3600" dirty="0" smtClean="0">
                <a:latin typeface="Book Antiqua" pitchFamily="18" charset="0"/>
              </a:rPr>
              <a:t>Без привычки к труду дети не обучаются ни письму, ни музыке, ни гимнастике, ни, наконец, тому, что в наибольшей степени составляет добродетель,- способности стыдиться; ибо в этих занятиях обычно к человеку приходит стыдливость.</a:t>
            </a:r>
          </a:p>
          <a:p>
            <a:pPr>
              <a:buNone/>
            </a:pPr>
            <a:r>
              <a:rPr lang="ru-RU" sz="3600" dirty="0"/>
              <a:t> </a:t>
            </a:r>
            <a:r>
              <a:rPr lang="ru-RU" sz="3600" dirty="0" smtClean="0"/>
              <a:t>                                        Демократ                        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501122" cy="1143000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Book Antiqua" pitchFamily="18" charset="0"/>
              </a:rPr>
              <a:t>Правила, при соблюдении которых труд воспитывает</a:t>
            </a:r>
            <a:r>
              <a:rPr lang="ru-RU" sz="3200" dirty="0" smtClean="0">
                <a:latin typeface="Book Antiqua" pitchFamily="18" charset="0"/>
              </a:rPr>
              <a:t>:</a:t>
            </a:r>
            <a:endParaRPr lang="ru-RU" sz="3200" dirty="0">
              <a:latin typeface="Book Antiqu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70416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Дошкольник приобщается к труду через самообслуживание и бытовой труд, а младший школьник выполняет также учебный и общественно –полезный труд.</a:t>
            </a:r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С возрастом не только расширяется круг обязанностей, но и усложняется.</a:t>
            </a:r>
          </a:p>
          <a:p>
            <a:endParaRPr lang="ru-RU" dirty="0" smtClean="0"/>
          </a:p>
          <a:p>
            <a:r>
              <a:rPr lang="ru-RU" dirty="0" smtClean="0"/>
              <a:t>Радость победы и удовлетворение от работы не приходят сами собой.</a:t>
            </a:r>
          </a:p>
          <a:p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Book Antiqua" pitchFamily="18" charset="0"/>
                <a:cs typeface="Arial" pitchFamily="34" charset="0"/>
              </a:rPr>
              <a:t>Надо так организовать жизнь ребёнка в семье, чтобы он смотрел на свои трудовые поручения как на необходимость, как на долг перед семьёй.</a:t>
            </a:r>
          </a:p>
          <a:p>
            <a:r>
              <a:rPr lang="ru-RU" dirty="0" smtClean="0">
                <a:latin typeface="Book Antiqua" pitchFamily="18" charset="0"/>
                <a:cs typeface="Arial" pitchFamily="34" charset="0"/>
              </a:rPr>
              <a:t>Труд должен сменяться отдыхом, так как любой труд вызывает утомление.</a:t>
            </a:r>
          </a:p>
          <a:p>
            <a:r>
              <a:rPr lang="ru-RU" dirty="0" smtClean="0">
                <a:latin typeface="Book Antiqua" pitchFamily="18" charset="0"/>
                <a:cs typeface="Arial" pitchFamily="34" charset="0"/>
              </a:rPr>
              <a:t>А.С. Макаренко сформулировал положение о том, что воспитание детей должно проходить в коллективе, для коллектива и через коллектив.</a:t>
            </a:r>
            <a:endParaRPr lang="ru-RU" dirty="0"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714356"/>
            <a:ext cx="8183880" cy="571504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Book Antiqua" pitchFamily="18" charset="0"/>
              </a:rPr>
              <a:t>Какие трудовые поручения могут и должны быть у ребёнка в семье?</a:t>
            </a:r>
            <a:endParaRPr lang="ru-RU" sz="3600" dirty="0">
              <a:latin typeface="Book Antiqu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428736"/>
            <a:ext cx="8183880" cy="478634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Font typeface="Arial" charset="0"/>
              <a:buChar char="•"/>
            </a:pPr>
            <a:r>
              <a:rPr lang="ru-RU" dirty="0" smtClean="0"/>
              <a:t>Оказывать помощь родителям в уборке квартиры.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Наводить порядок на своём столе и в своей комнате.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Заботиться о младшем брате или сестре.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Мыть чайную посуду.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Следить за чистотой обуви.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Выносить мусор.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Кормить домашних животных, птиц, аквариумных рыбок.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Гулять с собакой, кошкой.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Покупать хлеб, молоко.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Стирать свои мелкие вещи.</a:t>
            </a:r>
          </a:p>
          <a:p>
            <a:pPr>
              <a:buNone/>
            </a:pPr>
            <a:endParaRPr lang="ru-RU" dirty="0" smtClean="0"/>
          </a:p>
          <a:p>
            <a:pPr>
              <a:buFont typeface="Arial" charset="0"/>
              <a:buChar char="•"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115328" cy="157163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ru-RU" sz="3600" dirty="0" smtClean="0">
                <a:latin typeface="Book Antiqua" pitchFamily="18" charset="0"/>
              </a:rPr>
              <a:t>Полезные советы о трудовом воспитании: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/>
              <a:t>Будьте последовательны в своих требованиях;</a:t>
            </a:r>
          </a:p>
          <a:p>
            <a:pPr algn="just"/>
            <a:r>
              <a:rPr lang="ru-RU" sz="2000" dirty="0" smtClean="0"/>
              <a:t>Учитывайте </a:t>
            </a:r>
            <a:r>
              <a:rPr lang="ru-RU" sz="2000" dirty="0"/>
              <a:t>и</a:t>
            </a:r>
            <a:r>
              <a:rPr lang="ru-RU" sz="2000" dirty="0" smtClean="0"/>
              <a:t>ндивидуальные и возрастные особенности своих детей;</a:t>
            </a:r>
          </a:p>
          <a:p>
            <a:pPr algn="just"/>
            <a:r>
              <a:rPr lang="ru-RU" sz="2000" dirty="0" smtClean="0"/>
              <a:t>Прежде чем поручить что-нибудь ребёнку, покажите образец правильного выполнения поручения, научите этому своего сына или дочь, несколько раз выполняя это дело совместно;</a:t>
            </a:r>
          </a:p>
          <a:p>
            <a:pPr algn="just"/>
            <a:r>
              <a:rPr lang="ru-RU" sz="2000" dirty="0" smtClean="0"/>
              <a:t>Не забывайте об игровых моментах в трудовом воспитании;</a:t>
            </a:r>
          </a:p>
          <a:p>
            <a:pPr algn="just"/>
            <a:r>
              <a:rPr lang="ru-RU" sz="2000" dirty="0" smtClean="0"/>
              <a:t>Не наказывайте детей трудом;</a:t>
            </a:r>
          </a:p>
          <a:p>
            <a:pPr algn="just"/>
            <a:r>
              <a:rPr lang="ru-RU" sz="2000" dirty="0" smtClean="0"/>
              <a:t>Учите ребёнка уважать труд других людей, бережно относиться к результатам их трудовой деятельности. Рассказывайте детям о своей работе и работе своих друзей;</a:t>
            </a:r>
          </a:p>
          <a:p>
            <a:pPr algn="just"/>
            <a:r>
              <a:rPr lang="ru-RU" sz="2000" dirty="0" smtClean="0"/>
              <a:t>Тактично оценивайте результаты труда ребёнка.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8800" dirty="0" smtClean="0"/>
              <a:t>Спасибо за внимание.</a:t>
            </a:r>
            <a:endParaRPr lang="ru-RU" sz="88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57</TotalTime>
  <Words>320</Words>
  <Application>Microsoft Office PowerPoint</Application>
  <PresentationFormat>Экран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Аспект</vt:lpstr>
      <vt:lpstr>Родительское собрание «Трудовое воспитание в семье»</vt:lpstr>
      <vt:lpstr>Слайд 2</vt:lpstr>
      <vt:lpstr>Правила, при соблюдении которых труд воспитывает:</vt:lpstr>
      <vt:lpstr>Слайд 4</vt:lpstr>
      <vt:lpstr>Какие трудовые поручения могут и должны быть у ребёнка в семье?</vt:lpstr>
      <vt:lpstr>         Полезные советы о трудовом воспитании: </vt:lpstr>
      <vt:lpstr>Слайд 7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 «Трудовое воспитание в семье»</dc:title>
  <dc:creator>User</dc:creator>
  <cp:lastModifiedBy>User</cp:lastModifiedBy>
  <cp:revision>6</cp:revision>
  <dcterms:created xsi:type="dcterms:W3CDTF">2015-01-16T05:00:28Z</dcterms:created>
  <dcterms:modified xsi:type="dcterms:W3CDTF">2015-01-16T05:58:13Z</dcterms:modified>
</cp:coreProperties>
</file>