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63" r:id="rId4"/>
    <p:sldId id="266" r:id="rId5"/>
    <p:sldId id="264" r:id="rId6"/>
    <p:sldId id="268" r:id="rId7"/>
    <p:sldId id="259" r:id="rId8"/>
    <p:sldId id="265" r:id="rId9"/>
    <p:sldId id="260" r:id="rId10"/>
    <p:sldId id="267" r:id="rId11"/>
    <p:sldId id="270" r:id="rId12"/>
    <p:sldId id="280" r:id="rId13"/>
    <p:sldId id="278" r:id="rId14"/>
    <p:sldId id="277" r:id="rId15"/>
    <p:sldId id="279" r:id="rId16"/>
    <p:sldId id="276" r:id="rId17"/>
    <p:sldId id="275" r:id="rId18"/>
    <p:sldId id="281" r:id="rId19"/>
    <p:sldId id="282" r:id="rId20"/>
    <p:sldId id="283" r:id="rId21"/>
    <p:sldId id="284" r:id="rId22"/>
    <p:sldId id="290" r:id="rId23"/>
    <p:sldId id="285" r:id="rId24"/>
    <p:sldId id="287" r:id="rId25"/>
    <p:sldId id="288" r:id="rId26"/>
    <p:sldId id="289" r:id="rId27"/>
    <p:sldId id="286" r:id="rId2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E61EE5-38DE-4ECB-9472-4803FD76F076}" type="datetimeFigureOut">
              <a:rPr lang="ru-RU" smtClean="0"/>
              <a:pPr/>
              <a:t>05.11.2021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B7D48D-5A22-43F2-A7B7-703672031AD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E61EE5-38DE-4ECB-9472-4803FD76F076}" type="datetimeFigureOut">
              <a:rPr lang="ru-RU" smtClean="0"/>
              <a:pPr/>
              <a:t>05.11.2021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B7D48D-5A22-43F2-A7B7-703672031AD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E61EE5-38DE-4ECB-9472-4803FD76F076}" type="datetimeFigureOut">
              <a:rPr lang="ru-RU" smtClean="0"/>
              <a:pPr/>
              <a:t>05.11.2021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B7D48D-5A22-43F2-A7B7-703672031AD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E61EE5-38DE-4ECB-9472-4803FD76F076}" type="datetimeFigureOut">
              <a:rPr lang="ru-RU" smtClean="0"/>
              <a:pPr/>
              <a:t>05.11.2021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B7D48D-5A22-43F2-A7B7-703672031AD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E61EE5-38DE-4ECB-9472-4803FD76F076}" type="datetimeFigureOut">
              <a:rPr lang="ru-RU" smtClean="0"/>
              <a:pPr/>
              <a:t>05.11.2021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B7D48D-5A22-43F2-A7B7-703672031AD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E61EE5-38DE-4ECB-9472-4803FD76F076}" type="datetimeFigureOut">
              <a:rPr lang="ru-RU" smtClean="0"/>
              <a:pPr/>
              <a:t>05.11.2021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B7D48D-5A22-43F2-A7B7-703672031AD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E61EE5-38DE-4ECB-9472-4803FD76F076}" type="datetimeFigureOut">
              <a:rPr lang="ru-RU" smtClean="0"/>
              <a:pPr/>
              <a:t>05.11.2021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B7D48D-5A22-43F2-A7B7-703672031AD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E61EE5-38DE-4ECB-9472-4803FD76F076}" type="datetimeFigureOut">
              <a:rPr lang="ru-RU" smtClean="0"/>
              <a:pPr/>
              <a:t>05.11.2021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B7D48D-5A22-43F2-A7B7-703672031AD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E61EE5-38DE-4ECB-9472-4803FD76F076}" type="datetimeFigureOut">
              <a:rPr lang="ru-RU" smtClean="0"/>
              <a:pPr/>
              <a:t>05.11.2021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B7D48D-5A22-43F2-A7B7-703672031AD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E61EE5-38DE-4ECB-9472-4803FD76F076}" type="datetimeFigureOut">
              <a:rPr lang="ru-RU" smtClean="0"/>
              <a:pPr/>
              <a:t>05.11.2021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B7D48D-5A22-43F2-A7B7-703672031AD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E61EE5-38DE-4ECB-9472-4803FD76F076}" type="datetimeFigureOut">
              <a:rPr lang="ru-RU" smtClean="0"/>
              <a:pPr/>
              <a:t>05.11.2021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B7D48D-5A22-43F2-A7B7-703672031AD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E61EE5-38DE-4ECB-9472-4803FD76F076}" type="datetimeFigureOut">
              <a:rPr lang="ru-RU" smtClean="0"/>
              <a:pPr/>
              <a:t>05.11.2021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B7D48D-5A22-43F2-A7B7-703672031AD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357167"/>
            <a:ext cx="7772400" cy="857255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>Спортсмены  из  пластилина</a:t>
            </a:r>
            <a:br>
              <a:rPr lang="ru-RU" b="1" dirty="0" smtClean="0"/>
            </a:br>
            <a:r>
              <a:rPr lang="ru-RU" b="1" dirty="0" smtClean="0"/>
              <a:t>2-4 классы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 descr="maxresdefaul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786" y="1428736"/>
            <a:ext cx="7643835" cy="4299658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000760" y="5715016"/>
            <a:ext cx="31432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/>
              <a:t>Баранова Т.В. </a:t>
            </a:r>
          </a:p>
          <a:p>
            <a:r>
              <a:rPr lang="ru-RU" sz="2400" b="1" dirty="0" smtClean="0"/>
              <a:t>учитель </a:t>
            </a:r>
          </a:p>
          <a:p>
            <a:r>
              <a:rPr lang="ru-RU" sz="2400" b="1" dirty="0" smtClean="0"/>
              <a:t>начальных классов</a:t>
            </a:r>
            <a:endParaRPr lang="ru-RU" sz="2400" b="1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5470"/>
          </a:xfrm>
        </p:spPr>
        <p:txBody>
          <a:bodyPr>
            <a:noAutofit/>
          </a:bodyPr>
          <a:lstStyle/>
          <a:p>
            <a:r>
              <a:rPr lang="ru-RU" b="1" dirty="0" smtClean="0"/>
              <a:t>Лыжник</a:t>
            </a:r>
            <a:endParaRPr lang="ru-RU" b="1" dirty="0"/>
          </a:p>
        </p:txBody>
      </p:sp>
      <p:pic>
        <p:nvPicPr>
          <p:cNvPr id="6" name="Содержимое 5" descr="a62fbd3b-238b-4e33-8de4-924c3a2ad863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74482" y="1071546"/>
            <a:ext cx="4118355" cy="5240343"/>
          </a:xfrm>
        </p:spPr>
      </p:pic>
      <p:pic>
        <p:nvPicPr>
          <p:cNvPr id="7" name="Рисунок 6" descr="d11f4e5c-0ca2-41e0-8605-b9fbb15c7f3c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86315" y="1071546"/>
            <a:ext cx="3929090" cy="5214974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kak_slepit_lyzhnika_iz_plastilina_urok_s_foto-6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71472" y="500042"/>
            <a:ext cx="7981713" cy="5983311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Содержимое 4" descr="kak_slepit_lyzhnika_iz_plastilina_urok_s_foto-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00034" y="423602"/>
            <a:ext cx="8072494" cy="6059752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kak_slepit_lyzhnika_iz_plastilina_urok_s_foto-9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14348" y="571480"/>
            <a:ext cx="7780330" cy="5840435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kak_slepit_lyzhnika_iz_plastilina_urok_s_foto-10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00034" y="428604"/>
            <a:ext cx="8160995" cy="6126187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kak_slepit_lyzhnika_iz_plastilina_urok_s_foto-1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71472" y="464228"/>
            <a:ext cx="7929618" cy="5952500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kak_slepit_lyzhnika_iz_plastilina_urok_s_foto-3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71472" y="464037"/>
            <a:ext cx="8072494" cy="6059753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kak_slepit_lyzhnika_iz_plastilina_urok_s_foto-13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2910" y="495230"/>
            <a:ext cx="7786742" cy="5845248"/>
          </a:xfr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5" descr="a62fbd3b-238b-4e33-8de4-924c3a2ad863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14546" y="357166"/>
            <a:ext cx="4886107" cy="6217258"/>
          </a:xfr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39718"/>
          </a:xfrm>
        </p:spPr>
        <p:txBody>
          <a:bodyPr>
            <a:noAutofit/>
          </a:bodyPr>
          <a:lstStyle/>
          <a:p>
            <a:r>
              <a:rPr lang="ru-RU" b="1" dirty="0" smtClean="0"/>
              <a:t>Футболист</a:t>
            </a:r>
            <a:endParaRPr lang="ru-RU" b="1" dirty="0"/>
          </a:p>
        </p:txBody>
      </p:sp>
      <p:pic>
        <p:nvPicPr>
          <p:cNvPr id="4" name="Содержимое 3" descr="307c8936-045b-43f5-bd64-7ad35b66a7ed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000233" y="802291"/>
            <a:ext cx="4786345" cy="5768270"/>
          </a:xfr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kak_slepit_futbolista_iz_plastilin_pojetapno-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71472" y="392600"/>
            <a:ext cx="8072494" cy="6059752"/>
          </a:xfr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kak_slepit_futbolista_iz_plastilin_pojetapno-3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00034" y="441414"/>
            <a:ext cx="8143932" cy="6113378"/>
          </a:xfr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kak_slepit_futbolista_iz_plastilin_pojetapno-4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83159" y="428604"/>
            <a:ext cx="8184281" cy="6143668"/>
          </a:xfr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Содержимое 4" descr="kak_slepit_futbolista_iz_plastilin_pojetapno-8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28596" y="357167"/>
            <a:ext cx="8351327" cy="6143668"/>
          </a:xfr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kak_slepit_futbolista_iz_plastilin_pojetapno-9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00034" y="428604"/>
            <a:ext cx="8256161" cy="6197625"/>
          </a:xfr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kak_slepit_futbolista_iz_plastilin_pojetapno-15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00034" y="321352"/>
            <a:ext cx="8143932" cy="6113378"/>
          </a:xfr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Содержимое 3" descr="307c8936-045b-43f5-bd64-7ad35b66a7ed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000232" y="457915"/>
            <a:ext cx="5072098" cy="6112646"/>
          </a:xfr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11156"/>
          </a:xfrm>
        </p:spPr>
        <p:txBody>
          <a:bodyPr>
            <a:noAutofit/>
          </a:bodyPr>
          <a:lstStyle/>
          <a:p>
            <a:r>
              <a:rPr lang="ru-RU" b="1" dirty="0" smtClean="0"/>
              <a:t>Хоккеист</a:t>
            </a:r>
            <a:endParaRPr lang="ru-RU" b="1" dirty="0"/>
          </a:p>
        </p:txBody>
      </p:sp>
      <p:pic>
        <p:nvPicPr>
          <p:cNvPr id="4" name="Содержимое 3" descr="6139b819-4143-473b-8325-028db8d7f8f9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43108" y="893527"/>
            <a:ext cx="4929222" cy="5764010"/>
          </a:xfr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kak_slepit_hokkeista_iz_plastilina_pojetapno-4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00034" y="428604"/>
            <a:ext cx="8143932" cy="6113378"/>
          </a:xfr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kak_slepit_hokkeista_iz_plastilina_pojetapno-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00034" y="357166"/>
            <a:ext cx="8256161" cy="6197625"/>
          </a:xfr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Q\Desktop\kak_slepit_hokkeista_iz_plastilina_pojetapno-8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00034" y="428604"/>
            <a:ext cx="8167660" cy="613119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kak_slepit_hokkeista_iz_plastilina_pojetapno-10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00034" y="410602"/>
            <a:ext cx="8143932" cy="6113378"/>
          </a:xfr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kak_slepit_hokkeista_iz_plastilina_pojetapno-3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00034" y="428604"/>
            <a:ext cx="8191388" cy="6149002"/>
          </a:xfr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kak_slepit_hokkeista_iz_plastilina_pojetapno-4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00034" y="357166"/>
            <a:ext cx="8239098" cy="6184816"/>
          </a:xfr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kak_slepit_hokkeista_iz_plastilina_pojetapno-5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00034" y="357166"/>
            <a:ext cx="8256161" cy="6197625"/>
          </a:xfr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kak_slepit_hokkeista_iz_plastilina_pojetapno-1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00034" y="357166"/>
            <a:ext cx="8256160" cy="6197625"/>
          </a:xfr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</TotalTime>
  <Words>9</Words>
  <Application>Microsoft Office PowerPoint</Application>
  <PresentationFormat>Экран (4:3)</PresentationFormat>
  <Paragraphs>7</Paragraphs>
  <Slides>27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28" baseType="lpstr">
      <vt:lpstr>Тема Office</vt:lpstr>
      <vt:lpstr> Спортсмены  из  пластилина 2-4 классы </vt:lpstr>
      <vt:lpstr>Лыжник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Футболист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Хоккеист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Технология Спортсмены  из  пластилина 2-4 классы</dc:title>
  <dc:creator>Q</dc:creator>
  <cp:lastModifiedBy>Q</cp:lastModifiedBy>
  <cp:revision>8</cp:revision>
  <dcterms:created xsi:type="dcterms:W3CDTF">2021-10-26T08:06:42Z</dcterms:created>
  <dcterms:modified xsi:type="dcterms:W3CDTF">2021-11-05T10:53:37Z</dcterms:modified>
</cp:coreProperties>
</file>