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AE3B9-7099-4A79-B2E0-EE099D094879}" type="datetimeFigureOut">
              <a:rPr lang="ru-RU" smtClean="0"/>
              <a:pPr/>
              <a:t>23.10.2018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A6ACF-7C30-455D-9642-00ED45966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6143668"/>
          </a:xfrm>
        </p:spPr>
        <p:txBody>
          <a:bodyPr>
            <a:noAutofit/>
          </a:bodyPr>
          <a:lstStyle/>
          <a:p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Белые шапки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</a:t>
            </a: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 белых берёзах.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Белый зайчишка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 белом снегу.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Белый узор 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 ветвях от мороза.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 белому лесу</a:t>
            </a:r>
            <a:b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 лыжах бегу. </a:t>
            </a:r>
            <a:endParaRPr lang="ru-RU" sz="4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Картинки по запросу картинка зи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Картинки по запросу картинка зи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14290"/>
            <a:ext cx="4500594" cy="3000396"/>
          </a:xfrm>
          <a:prstGeom prst="rect">
            <a:avLst/>
          </a:prstGeom>
          <a:noFill/>
        </p:spPr>
      </p:pic>
      <p:pic>
        <p:nvPicPr>
          <p:cNvPr id="15366" name="Picture 6" descr="Картинки по запросу картинка зима зайчик на снег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500438"/>
            <a:ext cx="4834114" cy="3131472"/>
          </a:xfrm>
          <a:prstGeom prst="rect">
            <a:avLst/>
          </a:prstGeom>
          <a:noFill/>
        </p:spPr>
      </p:pic>
      <p:pic>
        <p:nvPicPr>
          <p:cNvPr id="15368" name="Picture 8" descr="Картинки по запросу картинка зима дети на лыжах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0389" y="3357562"/>
            <a:ext cx="2765727" cy="3205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314" y="285728"/>
            <a:ext cx="2447612" cy="3575530"/>
          </a:xfrm>
          <a:prstGeom prst="rect">
            <a:avLst/>
          </a:prstGeom>
          <a:noFill/>
        </p:spPr>
      </p:pic>
      <p:sp>
        <p:nvSpPr>
          <p:cNvPr id="16388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90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92" name="AutoShape 8" descr="Картинки по запросу картинка зима дети на лыж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4" name="Picture 10" descr="Картинки по запросу картинка зима дети на лыжа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214290"/>
            <a:ext cx="2836975" cy="3705436"/>
          </a:xfrm>
          <a:prstGeom prst="rect">
            <a:avLst/>
          </a:prstGeom>
          <a:noFill/>
        </p:spPr>
      </p:pic>
      <p:sp>
        <p:nvSpPr>
          <p:cNvPr id="16396" name="AutoShape 12" descr="Картинки по запросу картинка зима дети на лыж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8" name="Picture 14" descr="Картинки по запросу картинка зима дети на лыжах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962399"/>
            <a:ext cx="4095750" cy="2895601"/>
          </a:xfrm>
          <a:prstGeom prst="rect">
            <a:avLst/>
          </a:prstGeom>
          <a:noFill/>
        </p:spPr>
      </p:pic>
      <p:pic>
        <p:nvPicPr>
          <p:cNvPr id="16400" name="Picture 16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150790"/>
            <a:ext cx="2654270" cy="3749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ртрет А. С. Пушк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Kiprensky Pushki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Картинки по запросу портрет пушк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Картинки по запросу портрет пушки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5508" y="142852"/>
            <a:ext cx="5035383" cy="6650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артинки по запросу картинка к стихотворению пушкина вот север тучи нагоня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40" y="160688"/>
            <a:ext cx="8263025" cy="61972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картинка к стихотворению пушкина вот север тучи нагоня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8477806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артинки по запросу картинка к стихотворению пушкина зима. крестьян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0764" y="214291"/>
            <a:ext cx="5554442" cy="3143272"/>
          </a:xfrm>
          <a:prstGeom prst="rect">
            <a:avLst/>
          </a:prstGeom>
          <a:noFill/>
        </p:spPr>
      </p:pic>
      <p:pic>
        <p:nvPicPr>
          <p:cNvPr id="21510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00438"/>
            <a:ext cx="3965569" cy="2974177"/>
          </a:xfrm>
          <a:prstGeom prst="rect">
            <a:avLst/>
          </a:prstGeom>
          <a:noFill/>
        </p:spPr>
      </p:pic>
      <p:sp>
        <p:nvSpPr>
          <p:cNvPr id="21512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4" name="Picture 10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3429000"/>
            <a:ext cx="4167217" cy="3125413"/>
          </a:xfrm>
          <a:prstGeom prst="rect">
            <a:avLst/>
          </a:prstGeom>
          <a:noFill/>
        </p:spPr>
      </p:pic>
      <p:sp>
        <p:nvSpPr>
          <p:cNvPr id="21516" name="AutoShape 1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артинки по запросу картинка к стихотворению пушкина зима. крестьяни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0" name="Picture 4" descr="Картинки по запросу картинка к стихотворению пушкина зима. крестьян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607199"/>
            <a:ext cx="6715108" cy="5036332"/>
          </a:xfrm>
          <a:prstGeom prst="rect">
            <a:avLst/>
          </a:prstGeom>
          <a:noFill/>
        </p:spPr>
      </p:pic>
      <p:pic>
        <p:nvPicPr>
          <p:cNvPr id="19462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28718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428603"/>
            <a:ext cx="8001024" cy="6000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и по запросу картинка к стихотворению пушкина зима. крестьян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67868"/>
            <a:ext cx="8215370" cy="6161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468" y="303588"/>
            <a:ext cx="4071966" cy="3411164"/>
          </a:xfrm>
          <a:prstGeom prst="rect">
            <a:avLst/>
          </a:prstGeom>
          <a:noFill/>
        </p:spPr>
      </p:pic>
      <p:pic>
        <p:nvPicPr>
          <p:cNvPr id="3" name="Picture 4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428604"/>
            <a:ext cx="4500562" cy="3375422"/>
          </a:xfrm>
          <a:prstGeom prst="rect">
            <a:avLst/>
          </a:prstGeom>
          <a:noFill/>
        </p:spPr>
      </p:pic>
      <p:pic>
        <p:nvPicPr>
          <p:cNvPr id="4" name="Picture 2" descr="Картинки по запросу картинка к стихотворению пушкина зима. крестьяни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643314"/>
            <a:ext cx="4000528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Картинки по запросу картинка зи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428604"/>
            <a:ext cx="4643470" cy="3094438"/>
          </a:xfrm>
          <a:prstGeom prst="rect">
            <a:avLst/>
          </a:prstGeom>
          <a:noFill/>
        </p:spPr>
      </p:pic>
      <p:pic>
        <p:nvPicPr>
          <p:cNvPr id="24580" name="Picture 4" descr="Картинки по запросу картинка зим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357562"/>
            <a:ext cx="5214942" cy="3259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</Words>
  <Application>Microsoft Office PowerPoint</Application>
  <PresentationFormat>Экран (4:3)</PresentationFormat>
  <Paragraphs>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Белые шапки На белых берёзах. Белый зайчишка На белом снегу. Белый узор  На ветвях от мороза. По белому лесу На лыжах бегу.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Белые шапки На белых берёзах. Белый зайчишка На белом снегу. Белый узор  На ветвях от мороза. По белому лесу На лыжах бегу. </dc:title>
  <dc:creator>User</dc:creator>
  <cp:lastModifiedBy>User</cp:lastModifiedBy>
  <cp:revision>6</cp:revision>
  <dcterms:created xsi:type="dcterms:W3CDTF">2018-10-23T08:47:50Z</dcterms:created>
  <dcterms:modified xsi:type="dcterms:W3CDTF">2018-10-23T09:32:10Z</dcterms:modified>
</cp:coreProperties>
</file>