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7" r:id="rId4"/>
    <p:sldId id="258" r:id="rId5"/>
    <p:sldId id="263" r:id="rId6"/>
    <p:sldId id="259" r:id="rId7"/>
    <p:sldId id="260" r:id="rId8"/>
    <p:sldId id="264" r:id="rId9"/>
    <p:sldId id="265" r:id="rId10"/>
    <p:sldId id="266" r:id="rId11"/>
    <p:sldId id="268" r:id="rId12"/>
    <p:sldId id="272" r:id="rId13"/>
    <p:sldId id="269" r:id="rId14"/>
    <p:sldId id="271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B9B52-67F3-49FC-B2E0-5F1C26DFF36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C30B9-2397-446E-B600-9738617C04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B9B52-67F3-49FC-B2E0-5F1C26DFF36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C30B9-2397-446E-B600-9738617C04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B9B52-67F3-49FC-B2E0-5F1C26DFF36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C30B9-2397-446E-B600-9738617C04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B9B52-67F3-49FC-B2E0-5F1C26DFF36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C30B9-2397-446E-B600-9738617C04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B9B52-67F3-49FC-B2E0-5F1C26DFF36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C30B9-2397-446E-B600-9738617C04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B9B52-67F3-49FC-B2E0-5F1C26DFF36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C30B9-2397-446E-B600-9738617C04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B9B52-67F3-49FC-B2E0-5F1C26DFF36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C30B9-2397-446E-B600-9738617C04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B9B52-67F3-49FC-B2E0-5F1C26DFF36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C30B9-2397-446E-B600-9738617C04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B9B52-67F3-49FC-B2E0-5F1C26DFF36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C30B9-2397-446E-B600-9738617C04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B9B52-67F3-49FC-B2E0-5F1C26DFF36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C30B9-2397-446E-B600-9738617C04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6B9B52-67F3-49FC-B2E0-5F1C26DFF36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8C30B9-2397-446E-B600-9738617C045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B9B52-67F3-49FC-B2E0-5F1C26DFF36B}" type="datetimeFigureOut">
              <a:rPr lang="ru-RU" smtClean="0"/>
              <a:pPr/>
              <a:t>05.11.2021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C30B9-2397-446E-B600-9738617C045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14348" y="500042"/>
            <a:ext cx="7772400" cy="857256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Поделка  из  пластилина «Подводный  </a:t>
            </a:r>
            <a:r>
              <a:rPr lang="ru-RU" b="1" dirty="0" smtClean="0"/>
              <a:t>мир» 2-3 </a:t>
            </a:r>
            <a:r>
              <a:rPr lang="ru-RU" b="1" dirty="0" smtClean="0"/>
              <a:t>классы</a:t>
            </a:r>
            <a:r>
              <a:rPr lang="ru-RU" b="1" dirty="0" smtClean="0">
                <a:solidFill>
                  <a:srgbClr val="FF0000"/>
                </a:solidFill>
              </a:rPr>
              <a:t/>
            </a:r>
            <a:br>
              <a:rPr lang="ru-RU" b="1" dirty="0" smtClean="0">
                <a:solidFill>
                  <a:srgbClr val="FF0000"/>
                </a:solidFill>
              </a:rPr>
            </a:b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929322" y="5715016"/>
            <a:ext cx="27860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Баранова Т.В.</a:t>
            </a:r>
          </a:p>
          <a:p>
            <a:r>
              <a:rPr lang="ru-RU" sz="2400" b="1" dirty="0" smtClean="0"/>
              <a:t>учитель начальных классов</a:t>
            </a:r>
            <a:endParaRPr lang="ru-RU" sz="2400" b="1" dirty="0"/>
          </a:p>
        </p:txBody>
      </p:sp>
      <p:pic>
        <p:nvPicPr>
          <p:cNvPr id="7" name="Рисунок 6" descr="img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1571612"/>
            <a:ext cx="8023169" cy="414340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6dcfd6f4-a3f2-4e13-8dc7-b674965b8225.jpg"/>
          <p:cNvPicPr>
            <a:picLocks noGrp="1" noChangeAspect="1"/>
          </p:cNvPicPr>
          <p:nvPr>
            <p:ph idx="1"/>
          </p:nvPr>
        </p:nvPicPr>
        <p:blipFill>
          <a:blip r:embed="rId2"/>
          <a:srcRect l="11125" t="12318" r="12667" b="8490"/>
          <a:stretch>
            <a:fillRect/>
          </a:stretch>
        </p:blipFill>
        <p:spPr>
          <a:xfrm>
            <a:off x="308890" y="285728"/>
            <a:ext cx="8431614" cy="6302419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a33ac082-42bd-4617-b840-16a923fe626e.jpg"/>
          <p:cNvPicPr>
            <a:picLocks noGrp="1" noChangeAspect="1"/>
          </p:cNvPicPr>
          <p:nvPr>
            <p:ph idx="1"/>
          </p:nvPr>
        </p:nvPicPr>
        <p:blipFill>
          <a:blip r:embed="rId2"/>
          <a:srcRect l="9508" t="5114" r="12041" b="13819"/>
          <a:stretch>
            <a:fillRect/>
          </a:stretch>
        </p:blipFill>
        <p:spPr>
          <a:xfrm>
            <a:off x="285720" y="357166"/>
            <a:ext cx="8484695" cy="6221956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fa57f61e-501d-45b5-95e9-e7bd06e402e9.jpg"/>
          <p:cNvPicPr>
            <a:picLocks noGrp="1" noChangeAspect="1"/>
          </p:cNvPicPr>
          <p:nvPr>
            <p:ph idx="1"/>
          </p:nvPr>
        </p:nvPicPr>
        <p:blipFill>
          <a:blip r:embed="rId2"/>
          <a:srcRect l="9958" t="8839" r="11040" b="9084"/>
          <a:stretch>
            <a:fillRect/>
          </a:stretch>
        </p:blipFill>
        <p:spPr>
          <a:xfrm>
            <a:off x="318660" y="357166"/>
            <a:ext cx="8524476" cy="6286544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2f407e8e-4f69-45c4-82c8-4e6eafaa8b6b.jpg"/>
          <p:cNvPicPr>
            <a:picLocks noGrp="1" noChangeAspect="1"/>
          </p:cNvPicPr>
          <p:nvPr>
            <p:ph idx="1"/>
          </p:nvPr>
        </p:nvPicPr>
        <p:blipFill>
          <a:blip r:embed="rId2"/>
          <a:srcRect l="4978" t="13574" r="8355" b="7506"/>
          <a:stretch>
            <a:fillRect/>
          </a:stretch>
        </p:blipFill>
        <p:spPr>
          <a:xfrm>
            <a:off x="357158" y="428604"/>
            <a:ext cx="8355388" cy="6000792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dabe4543-4517-4067-b96b-814f8754eb50.jpg"/>
          <p:cNvPicPr>
            <a:picLocks noGrp="1" noChangeAspect="1"/>
          </p:cNvPicPr>
          <p:nvPr>
            <p:ph idx="1"/>
          </p:nvPr>
        </p:nvPicPr>
        <p:blipFill>
          <a:blip r:embed="rId2"/>
          <a:srcRect l="8478" t="11358" r="10398" b="7506"/>
          <a:stretch>
            <a:fillRect/>
          </a:stretch>
        </p:blipFill>
        <p:spPr>
          <a:xfrm>
            <a:off x="428596" y="285728"/>
            <a:ext cx="8429684" cy="6303625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827a09be-54ef-49e1-9061-b146bf14f24d.jpg"/>
          <p:cNvPicPr>
            <a:picLocks noGrp="1" noChangeAspect="1"/>
          </p:cNvPicPr>
          <p:nvPr>
            <p:ph idx="1"/>
          </p:nvPr>
        </p:nvPicPr>
        <p:blipFill>
          <a:blip r:embed="rId2"/>
          <a:srcRect l="11668" t="12725" r="13119" b="11105"/>
          <a:stretch>
            <a:fillRect/>
          </a:stretch>
        </p:blipFill>
        <p:spPr>
          <a:xfrm>
            <a:off x="428596" y="357166"/>
            <a:ext cx="8280313" cy="6215106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6dcfd6f4-a3f2-4e13-8dc7-b674965b8225.jpg"/>
          <p:cNvPicPr>
            <a:picLocks noGrp="1" noChangeAspect="1"/>
          </p:cNvPicPr>
          <p:nvPr>
            <p:ph idx="1"/>
          </p:nvPr>
        </p:nvPicPr>
        <p:blipFill>
          <a:blip r:embed="rId2"/>
          <a:srcRect l="11125" t="12318" r="12667" b="8490"/>
          <a:stretch>
            <a:fillRect/>
          </a:stretch>
        </p:blipFill>
        <p:spPr>
          <a:xfrm>
            <a:off x="308890" y="285728"/>
            <a:ext cx="8431614" cy="6302419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a684589-977f-4966-b611-e808cf1ae5fb.jpg"/>
          <p:cNvPicPr>
            <a:picLocks noGrp="1" noChangeAspect="1"/>
          </p:cNvPicPr>
          <p:nvPr>
            <p:ph idx="1"/>
          </p:nvPr>
        </p:nvPicPr>
        <p:blipFill>
          <a:blip r:embed="rId2"/>
          <a:srcRect l="3158" t="3454" r="2105"/>
          <a:stretch>
            <a:fillRect/>
          </a:stretch>
        </p:blipFill>
        <p:spPr>
          <a:xfrm>
            <a:off x="928662" y="357166"/>
            <a:ext cx="7215238" cy="6256439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_5ea52b7e97f06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100" y="285728"/>
            <a:ext cx="7022704" cy="6374834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g8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2910" y="428604"/>
            <a:ext cx="7929618" cy="5840058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image_5ea52b8acc478.jpg"/>
          <p:cNvPicPr>
            <a:picLocks noGrp="1" noChangeAspect="1"/>
          </p:cNvPicPr>
          <p:nvPr>
            <p:ph idx="1"/>
          </p:nvPr>
        </p:nvPicPr>
        <p:blipFill>
          <a:blip r:embed="rId2"/>
          <a:srcRect l="1041" t="1946" r="1136" b="1312"/>
          <a:stretch>
            <a:fillRect/>
          </a:stretch>
        </p:blipFill>
        <p:spPr>
          <a:xfrm>
            <a:off x="714348" y="285728"/>
            <a:ext cx="7715304" cy="6215106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panno-iz-plastilina-podvodnyi-mir-images-big.jpg"/>
          <p:cNvPicPr>
            <a:picLocks noGrp="1" noChangeAspect="1"/>
          </p:cNvPicPr>
          <p:nvPr>
            <p:ph idx="1"/>
          </p:nvPr>
        </p:nvPicPr>
        <p:blipFill>
          <a:blip r:embed="rId2"/>
          <a:srcRect l="943" t="1124" r="1886" b="1124"/>
          <a:stretch>
            <a:fillRect/>
          </a:stretch>
        </p:blipFill>
        <p:spPr>
          <a:xfrm>
            <a:off x="714348" y="285728"/>
            <a:ext cx="7786742" cy="6286544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Содержимое 3" descr="1a684589-977f-4966-b611-e808cf1ae5fb.jpg"/>
          <p:cNvPicPr>
            <a:picLocks noGrp="1" noChangeAspect="1"/>
          </p:cNvPicPr>
          <p:nvPr>
            <p:ph idx="1"/>
          </p:nvPr>
        </p:nvPicPr>
        <p:blipFill>
          <a:blip r:embed="rId2"/>
          <a:srcRect l="3158" t="3454" r="2105"/>
          <a:stretch>
            <a:fillRect/>
          </a:stretch>
        </p:blipFill>
        <p:spPr>
          <a:xfrm>
            <a:off x="928662" y="357166"/>
            <a:ext cx="7286676" cy="6256439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</TotalTime>
  <Words>6</Words>
  <Application>Microsoft Office PowerPoint</Application>
  <PresentationFormat>Экран (4:3)</PresentationFormat>
  <Paragraphs>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 Поделка  из  пластилина «Подводный  мир» 2-3 классы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Поделка  из  пластилина «Подводный  мир»</dc:title>
  <dc:creator>Q</dc:creator>
  <cp:lastModifiedBy>Q</cp:lastModifiedBy>
  <cp:revision>7</cp:revision>
  <dcterms:created xsi:type="dcterms:W3CDTF">2021-10-26T07:19:52Z</dcterms:created>
  <dcterms:modified xsi:type="dcterms:W3CDTF">2021-11-05T10:52:47Z</dcterms:modified>
</cp:coreProperties>
</file>