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1" r:id="rId3"/>
    <p:sldId id="262" r:id="rId4"/>
    <p:sldId id="263" r:id="rId5"/>
    <p:sldId id="265" r:id="rId6"/>
    <p:sldId id="259" r:id="rId7"/>
    <p:sldId id="257" r:id="rId8"/>
    <p:sldId id="260" r:id="rId9"/>
    <p:sldId id="266" r:id="rId10"/>
    <p:sldId id="267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E1CF7-E2AC-4174-A2DD-6164BD5F492B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C4078-1575-405A-8017-832F704A0A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E1CF7-E2AC-4174-A2DD-6164BD5F492B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C4078-1575-405A-8017-832F704A0A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E1CF7-E2AC-4174-A2DD-6164BD5F492B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C4078-1575-405A-8017-832F704A0A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E1CF7-E2AC-4174-A2DD-6164BD5F492B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C4078-1575-405A-8017-832F704A0A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E1CF7-E2AC-4174-A2DD-6164BD5F492B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C4078-1575-405A-8017-832F704A0A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E1CF7-E2AC-4174-A2DD-6164BD5F492B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C4078-1575-405A-8017-832F704A0A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E1CF7-E2AC-4174-A2DD-6164BD5F492B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C4078-1575-405A-8017-832F704A0A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E1CF7-E2AC-4174-A2DD-6164BD5F492B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C4078-1575-405A-8017-832F704A0A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E1CF7-E2AC-4174-A2DD-6164BD5F492B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C4078-1575-405A-8017-832F704A0A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E1CF7-E2AC-4174-A2DD-6164BD5F492B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C4078-1575-405A-8017-832F704A0A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E1CF7-E2AC-4174-A2DD-6164BD5F492B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C4078-1575-405A-8017-832F704A0A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E1CF7-E2AC-4174-A2DD-6164BD5F492B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6C4078-1575-405A-8017-832F704A0A6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 fontScale="90000"/>
          </a:bodyPr>
          <a:lstStyle/>
          <a:p>
            <a:r>
              <a:rPr lang="ru-RU" sz="5400" b="1" dirty="0" smtClean="0"/>
              <a:t>Коллаж, 3 класс </a:t>
            </a:r>
            <a:endParaRPr lang="ru-RU" sz="5400" b="1" dirty="0"/>
          </a:p>
        </p:txBody>
      </p:sp>
      <p:pic>
        <p:nvPicPr>
          <p:cNvPr id="4" name="Содержимое 3" descr="applications-of-colored-paper-templates-24.jpg"/>
          <p:cNvPicPr>
            <a:picLocks noGrp="1" noChangeAspect="1"/>
          </p:cNvPicPr>
          <p:nvPr>
            <p:ph idx="1"/>
          </p:nvPr>
        </p:nvPicPr>
        <p:blipFill>
          <a:blip r:embed="rId2"/>
          <a:srcRect l="56893" t="56835" r="5134" b="5444"/>
          <a:stretch>
            <a:fillRect/>
          </a:stretch>
        </p:blipFill>
        <p:spPr>
          <a:xfrm>
            <a:off x="1857356" y="1142984"/>
            <a:ext cx="5500726" cy="4583939"/>
          </a:xfrm>
        </p:spPr>
      </p:pic>
      <p:sp>
        <p:nvSpPr>
          <p:cNvPr id="5" name="TextBox 4"/>
          <p:cNvSpPr txBox="1"/>
          <p:nvPr/>
        </p:nvSpPr>
        <p:spPr>
          <a:xfrm>
            <a:off x="6215074" y="5715016"/>
            <a:ext cx="250033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Баранова Т.В. </a:t>
            </a:r>
          </a:p>
          <a:p>
            <a:r>
              <a:rPr lang="ru-RU" sz="2000" b="1" dirty="0" smtClean="0"/>
              <a:t>учитель </a:t>
            </a:r>
          </a:p>
          <a:p>
            <a:r>
              <a:rPr lang="ru-RU" sz="2000" b="1" dirty="0" smtClean="0"/>
              <a:t>начальных классов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/>
              <a:t>1 шаг: Обвести шаблон</a:t>
            </a:r>
            <a:endParaRPr lang="ru-RU" b="1" i="1" dirty="0"/>
          </a:p>
        </p:txBody>
      </p:sp>
      <p:pic>
        <p:nvPicPr>
          <p:cNvPr id="4" name="Содержимое 3" descr="applications-of-colored-paper-templates-24.jpg"/>
          <p:cNvPicPr>
            <a:picLocks noGrp="1" noChangeAspect="1"/>
          </p:cNvPicPr>
          <p:nvPr>
            <p:ph idx="1"/>
          </p:nvPr>
        </p:nvPicPr>
        <p:blipFill>
          <a:blip r:embed="rId2"/>
          <a:srcRect l="55169" t="4559" r="2467" b="53933"/>
          <a:stretch>
            <a:fillRect/>
          </a:stretch>
        </p:blipFill>
        <p:spPr>
          <a:xfrm>
            <a:off x="1571604" y="1357298"/>
            <a:ext cx="6072230" cy="4991342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/>
              <a:t>2 шаг:  Нарезать  квадратики</a:t>
            </a:r>
            <a:br>
              <a:rPr lang="ru-RU" b="1" i="1" dirty="0" smtClean="0"/>
            </a:br>
            <a:r>
              <a:rPr lang="ru-RU" b="1" i="1" dirty="0" smtClean="0"/>
              <a:t>        из  цветной  бумаги</a:t>
            </a:r>
            <a:endParaRPr lang="ru-RU" dirty="0"/>
          </a:p>
        </p:txBody>
      </p:sp>
      <p:pic>
        <p:nvPicPr>
          <p:cNvPr id="4" name="Содержимое 3" descr="applications-of-colored-paper-templates-24.jpg"/>
          <p:cNvPicPr>
            <a:picLocks noGrp="1" noChangeAspect="1"/>
          </p:cNvPicPr>
          <p:nvPr>
            <p:ph idx="1"/>
          </p:nvPr>
        </p:nvPicPr>
        <p:blipFill>
          <a:blip r:embed="rId2"/>
          <a:srcRect t="2248" r="46271" b="55056"/>
          <a:stretch>
            <a:fillRect/>
          </a:stretch>
        </p:blipFill>
        <p:spPr>
          <a:xfrm>
            <a:off x="1357289" y="1714488"/>
            <a:ext cx="6750891" cy="4500594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/>
              <a:t>3 шаг: Наклеить  квадратики </a:t>
            </a:r>
            <a:br>
              <a:rPr lang="ru-RU" b="1" i="1" dirty="0" smtClean="0"/>
            </a:br>
            <a:r>
              <a:rPr lang="ru-RU" b="1" i="1" dirty="0" smtClean="0"/>
              <a:t>на  рисунок</a:t>
            </a:r>
            <a:endParaRPr lang="ru-RU" dirty="0"/>
          </a:p>
        </p:txBody>
      </p:sp>
      <p:pic>
        <p:nvPicPr>
          <p:cNvPr id="4" name="Содержимое 3" descr="applications-of-colored-paper-templates-24.jpg"/>
          <p:cNvPicPr>
            <a:picLocks noGrp="1" noChangeAspect="1"/>
          </p:cNvPicPr>
          <p:nvPr>
            <p:ph idx="1"/>
          </p:nvPr>
        </p:nvPicPr>
        <p:blipFill>
          <a:blip r:embed="rId2"/>
          <a:srcRect l="6599" t="47856" r="56641" b="14607"/>
          <a:stretch>
            <a:fillRect/>
          </a:stretch>
        </p:blipFill>
        <p:spPr>
          <a:xfrm>
            <a:off x="1571604" y="1500174"/>
            <a:ext cx="5929354" cy="5079426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/>
              <a:t> </a:t>
            </a:r>
            <a:endParaRPr lang="ru-RU" sz="5400" b="1" dirty="0"/>
          </a:p>
        </p:txBody>
      </p:sp>
      <p:pic>
        <p:nvPicPr>
          <p:cNvPr id="4" name="Содержимое 3" descr="applications-of-colored-paper-templates-24.jpg"/>
          <p:cNvPicPr>
            <a:picLocks noGrp="1" noChangeAspect="1"/>
          </p:cNvPicPr>
          <p:nvPr>
            <p:ph idx="1"/>
          </p:nvPr>
        </p:nvPicPr>
        <p:blipFill>
          <a:blip r:embed="rId2"/>
          <a:srcRect l="56533" t="56691" r="4213" b="5206"/>
          <a:stretch>
            <a:fillRect/>
          </a:stretch>
        </p:blipFill>
        <p:spPr>
          <a:xfrm>
            <a:off x="1142976" y="714356"/>
            <a:ext cx="6859302" cy="5585431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img12.jpg"/>
          <p:cNvPicPr>
            <a:picLocks noChangeAspect="1"/>
          </p:cNvPicPr>
          <p:nvPr/>
        </p:nvPicPr>
        <p:blipFill>
          <a:blip r:embed="rId2"/>
          <a:srcRect l="53125" t="28125" r="7812" b="9375"/>
          <a:stretch>
            <a:fillRect/>
          </a:stretch>
        </p:blipFill>
        <p:spPr>
          <a:xfrm>
            <a:off x="1928794" y="242865"/>
            <a:ext cx="5286412" cy="634369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ello_html_m7851db5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428604"/>
            <a:ext cx="8072494" cy="5949936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13.jpg"/>
          <p:cNvPicPr>
            <a:picLocks noGrp="1" noChangeAspect="1"/>
          </p:cNvPicPr>
          <p:nvPr>
            <p:ph idx="1"/>
          </p:nvPr>
        </p:nvPicPr>
        <p:blipFill>
          <a:blip r:embed="rId2"/>
          <a:srcRect t="754" r="69455" b="47500"/>
          <a:stretch>
            <a:fillRect/>
          </a:stretch>
        </p:blipFill>
        <p:spPr>
          <a:xfrm>
            <a:off x="1928794" y="500042"/>
            <a:ext cx="5143536" cy="5787031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13.jpg"/>
          <p:cNvPicPr>
            <a:picLocks noGrp="1" noChangeAspect="1"/>
          </p:cNvPicPr>
          <p:nvPr>
            <p:ph idx="1"/>
          </p:nvPr>
        </p:nvPicPr>
        <p:blipFill>
          <a:blip r:embed="rId2"/>
          <a:srcRect l="31547" t="21250" r="30264" b="12500"/>
          <a:stretch>
            <a:fillRect/>
          </a:stretch>
        </p:blipFill>
        <p:spPr>
          <a:xfrm>
            <a:off x="2000232" y="428604"/>
            <a:ext cx="5214974" cy="6008557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13.jpg"/>
          <p:cNvPicPr>
            <a:picLocks noGrp="1" noChangeAspect="1"/>
          </p:cNvPicPr>
          <p:nvPr>
            <p:ph idx="1"/>
          </p:nvPr>
        </p:nvPicPr>
        <p:blipFill>
          <a:blip r:embed="rId2"/>
          <a:srcRect l="69736" t="50000" r="775" b="1067"/>
          <a:stretch>
            <a:fillRect/>
          </a:stretch>
        </p:blipFill>
        <p:spPr>
          <a:xfrm>
            <a:off x="1928794" y="500042"/>
            <a:ext cx="5429288" cy="5983630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26</Words>
  <Application>Microsoft Office PowerPoint</Application>
  <PresentationFormat>Экран (4:3)</PresentationFormat>
  <Paragraphs>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Коллаж, 3 класс </vt:lpstr>
      <vt:lpstr>1 шаг: Обвести шаблон</vt:lpstr>
      <vt:lpstr>2 шаг:  Нарезать  квадратики         из  цветной  бумаги</vt:lpstr>
      <vt:lpstr>3 шаг: Наклеить  квадратики  на  рисунок</vt:lpstr>
      <vt:lpstr> </vt:lpstr>
      <vt:lpstr>Слайд 6</vt:lpstr>
      <vt:lpstr>Слайд 7</vt:lpstr>
      <vt:lpstr>Слайд 8</vt:lpstr>
      <vt:lpstr>Слайд 9</vt:lpstr>
      <vt:lpstr>Слайд 10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Q</dc:creator>
  <cp:lastModifiedBy>Q</cp:lastModifiedBy>
  <cp:revision>5</cp:revision>
  <dcterms:created xsi:type="dcterms:W3CDTF">2021-10-17T08:13:43Z</dcterms:created>
  <dcterms:modified xsi:type="dcterms:W3CDTF">2021-11-05T10:54:54Z</dcterms:modified>
</cp:coreProperties>
</file>