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18E99C-D07C-45BC-8BD5-7E2DC27B5A58}" type="datetimeFigureOut">
              <a:rPr lang="ru-RU" smtClean="0"/>
              <a:t>20.01.2016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ACC8C4-A5B3-4F3E-9D50-DA4B23BDE00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18E99C-D07C-45BC-8BD5-7E2DC27B5A58}" type="datetimeFigureOut">
              <a:rPr lang="ru-RU" smtClean="0"/>
              <a:t>20.01.2016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ACC8C4-A5B3-4F3E-9D50-DA4B23BDE00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18E99C-D07C-45BC-8BD5-7E2DC27B5A58}" type="datetimeFigureOut">
              <a:rPr lang="ru-RU" smtClean="0"/>
              <a:t>20.01.2016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ACC8C4-A5B3-4F3E-9D50-DA4B23BDE00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18E99C-D07C-45BC-8BD5-7E2DC27B5A58}" type="datetimeFigureOut">
              <a:rPr lang="ru-RU" smtClean="0"/>
              <a:t>20.01.2016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ACC8C4-A5B3-4F3E-9D50-DA4B23BDE00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18E99C-D07C-45BC-8BD5-7E2DC27B5A58}" type="datetimeFigureOut">
              <a:rPr lang="ru-RU" smtClean="0"/>
              <a:t>20.01.2016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ACC8C4-A5B3-4F3E-9D50-DA4B23BDE00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18E99C-D07C-45BC-8BD5-7E2DC27B5A58}" type="datetimeFigureOut">
              <a:rPr lang="ru-RU" smtClean="0"/>
              <a:t>20.01.2016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ACC8C4-A5B3-4F3E-9D50-DA4B23BDE00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18E99C-D07C-45BC-8BD5-7E2DC27B5A58}" type="datetimeFigureOut">
              <a:rPr lang="ru-RU" smtClean="0"/>
              <a:t>20.01.2016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ACC8C4-A5B3-4F3E-9D50-DA4B23BDE005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18E99C-D07C-45BC-8BD5-7E2DC27B5A58}" type="datetimeFigureOut">
              <a:rPr lang="ru-RU" smtClean="0"/>
              <a:t>20.01.2016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ACC8C4-A5B3-4F3E-9D50-DA4B23BDE00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18E99C-D07C-45BC-8BD5-7E2DC27B5A58}" type="datetimeFigureOut">
              <a:rPr lang="ru-RU" smtClean="0"/>
              <a:t>20.01.2016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ACC8C4-A5B3-4F3E-9D50-DA4B23BDE00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18E99C-D07C-45BC-8BD5-7E2DC27B5A58}" type="datetimeFigureOut">
              <a:rPr lang="ru-RU" smtClean="0"/>
              <a:t>20.01.2016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ACC8C4-A5B3-4F3E-9D50-DA4B23BDE00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18E99C-D07C-45BC-8BD5-7E2DC27B5A58}" type="datetimeFigureOut">
              <a:rPr lang="ru-RU" smtClean="0"/>
              <a:t>20.01.2016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ACC8C4-A5B3-4F3E-9D50-DA4B23BDE00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E18E99C-D07C-45BC-8BD5-7E2DC27B5A58}" type="datetimeFigureOut">
              <a:rPr lang="ru-RU" smtClean="0"/>
              <a:t>20.01.2016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ACC8C4-A5B3-4F3E-9D50-DA4B23BDE005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0"/>
            <a:ext cx="7772400" cy="478634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   </a:t>
            </a:r>
            <a:r>
              <a:rPr lang="ru-RU" sz="5400" dirty="0" smtClean="0">
                <a:latin typeface="Bookman Old Style" pitchFamily="18" charset="0"/>
              </a:rPr>
              <a:t>Родительское собрание:</a:t>
            </a:r>
            <a:br>
              <a:rPr lang="ru-RU" sz="5400" dirty="0" smtClean="0">
                <a:latin typeface="Bookman Old Style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</a:t>
            </a:r>
            <a:r>
              <a:rPr lang="ru-RU" sz="7300" b="1" i="1" dirty="0" smtClean="0">
                <a:solidFill>
                  <a:srgbClr val="C00000"/>
                </a:solidFill>
              </a:rPr>
              <a:t>«Во что играют наши дети.»</a:t>
            </a:r>
            <a:endParaRPr lang="ru-RU" sz="7300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74320"/>
            <a:ext cx="8505092" cy="629795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«Каков ребёнок в игре, таков во многом он будет и в работе, когда вырастет. Поэтому воспитание будущего деятеля происходит прежде всего в игре. И вся история отдельного человека как деятеля и работника может быть представлена в развитии игры и в постепенном переходе её в работу…»</a:t>
            </a:r>
            <a:br>
              <a:rPr lang="ru-RU" dirty="0" smtClean="0">
                <a:solidFill>
                  <a:srgbClr val="7030A0"/>
                </a:solidFill>
              </a:rPr>
            </a:br>
            <a:r>
              <a:rPr lang="ru-RU" dirty="0" smtClean="0">
                <a:solidFill>
                  <a:srgbClr val="7030A0"/>
                </a:solidFill>
              </a:rPr>
              <a:t> </a:t>
            </a:r>
            <a:r>
              <a:rPr lang="ru-RU" dirty="0" smtClean="0">
                <a:solidFill>
                  <a:srgbClr val="7030A0"/>
                </a:solidFill>
              </a:rPr>
              <a:t>                                      А.С. </a:t>
            </a:r>
            <a:r>
              <a:rPr lang="ru-RU" dirty="0" smtClean="0">
                <a:solidFill>
                  <a:srgbClr val="7030A0"/>
                </a:solidFill>
              </a:rPr>
              <a:t>М</a:t>
            </a:r>
            <a:r>
              <a:rPr lang="ru-RU" dirty="0" smtClean="0">
                <a:solidFill>
                  <a:srgbClr val="7030A0"/>
                </a:solidFill>
              </a:rPr>
              <a:t>акаренко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5797886"/>
          </a:xfrm>
        </p:spPr>
        <p:txBody>
          <a:bodyPr>
            <a:normAutofit fontScale="90000"/>
          </a:bodyPr>
          <a:lstStyle/>
          <a:p>
            <a:r>
              <a:rPr lang="ru-RU" sz="5400" dirty="0" smtClean="0"/>
              <a:t>                            Игры:</a:t>
            </a:r>
            <a:br>
              <a:rPr lang="ru-RU" sz="5400" dirty="0" smtClean="0"/>
            </a:br>
            <a:r>
              <a:rPr lang="ru-RU" dirty="0" smtClean="0"/>
              <a:t>* </a:t>
            </a:r>
            <a:r>
              <a:rPr lang="ru-RU" sz="5300" dirty="0" smtClean="0">
                <a:latin typeface="Bookman Old Style" pitchFamily="18" charset="0"/>
              </a:rPr>
              <a:t>подвижные</a:t>
            </a:r>
            <a:br>
              <a:rPr lang="ru-RU" sz="5300" dirty="0" smtClean="0">
                <a:latin typeface="Bookman Old Style" pitchFamily="18" charset="0"/>
              </a:rPr>
            </a:br>
            <a:r>
              <a:rPr lang="ru-RU" sz="5300" dirty="0" smtClean="0">
                <a:latin typeface="Bookman Old Style" pitchFamily="18" charset="0"/>
              </a:rPr>
              <a:t>* сюжетные</a:t>
            </a:r>
            <a:br>
              <a:rPr lang="ru-RU" sz="5300" dirty="0" smtClean="0">
                <a:latin typeface="Bookman Old Style" pitchFamily="18" charset="0"/>
              </a:rPr>
            </a:br>
            <a:r>
              <a:rPr lang="ru-RU" sz="5300" dirty="0" smtClean="0">
                <a:latin typeface="Bookman Old Style" pitchFamily="18" charset="0"/>
              </a:rPr>
              <a:t>*подражательные</a:t>
            </a:r>
            <a:br>
              <a:rPr lang="ru-RU" sz="5300" dirty="0" smtClean="0">
                <a:latin typeface="Bookman Old Style" pitchFamily="18" charset="0"/>
              </a:rPr>
            </a:br>
            <a:r>
              <a:rPr lang="ru-RU" sz="5300" dirty="0" smtClean="0">
                <a:latin typeface="Bookman Old Style" pitchFamily="18" charset="0"/>
              </a:rPr>
              <a:t>*музыкальные</a:t>
            </a:r>
            <a:br>
              <a:rPr lang="ru-RU" sz="5300" dirty="0" smtClean="0">
                <a:latin typeface="Bookman Old Style" pitchFamily="18" charset="0"/>
              </a:rPr>
            </a:br>
            <a:r>
              <a:rPr lang="ru-RU" sz="5300" dirty="0" smtClean="0">
                <a:latin typeface="Bookman Old Style" pitchFamily="18" charset="0"/>
              </a:rPr>
              <a:t>*дидактические</a:t>
            </a:r>
            <a:br>
              <a:rPr lang="ru-RU" sz="5300" dirty="0" smtClean="0">
                <a:latin typeface="Bookman Old Style" pitchFamily="18" charset="0"/>
              </a:rPr>
            </a:br>
            <a:r>
              <a:rPr lang="ru-RU" sz="5300" dirty="0" smtClean="0">
                <a:latin typeface="Bookman Old Style" pitchFamily="18" charset="0"/>
              </a:rPr>
              <a:t>*познавательные и др.</a:t>
            </a:r>
            <a:br>
              <a:rPr lang="ru-RU" sz="5300" dirty="0" smtClean="0">
                <a:latin typeface="Bookman Old Style" pitchFamily="18" charset="0"/>
              </a:rPr>
            </a:br>
            <a:endParaRPr lang="ru-RU" sz="5300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Игра: «</a:t>
            </a:r>
            <a:r>
              <a:rPr lang="ru-RU" dirty="0" err="1" smtClean="0"/>
              <a:t>Филворд</a:t>
            </a:r>
            <a:r>
              <a:rPr lang="ru-RU" dirty="0" smtClean="0"/>
              <a:t>»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524000" y="1442720"/>
          <a:ext cx="6619896" cy="466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544"/>
                <a:gridCol w="735544"/>
                <a:gridCol w="735544"/>
                <a:gridCol w="735544"/>
                <a:gridCol w="735544"/>
                <a:gridCol w="735544"/>
                <a:gridCol w="735544"/>
                <a:gridCol w="735544"/>
                <a:gridCol w="735544"/>
              </a:tblGrid>
              <a:tr h="482637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М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И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С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С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И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С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И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П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И</a:t>
                      </a:r>
                      <a:endParaRPr lang="ru-RU" sz="2800" dirty="0"/>
                    </a:p>
                  </a:txBody>
                  <a:tcPr/>
                </a:tc>
              </a:tr>
              <a:tr h="482637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И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Д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Ф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Н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Е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Н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Р</a:t>
                      </a:r>
                      <a:endParaRPr lang="ru-RU" sz="2800" dirty="0"/>
                    </a:p>
                  </a:txBody>
                  <a:tcPr/>
                </a:tc>
              </a:tr>
              <a:tr h="482637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С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О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Д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Р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Н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И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Р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Т</a:t>
                      </a:r>
                      <a:endParaRPr lang="ru-RU" sz="2800" dirty="0"/>
                    </a:p>
                  </a:txBody>
                  <a:tcPr/>
                </a:tc>
              </a:tr>
              <a:tr h="482637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С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Н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М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О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К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Л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Ы</a:t>
                      </a:r>
                      <a:endParaRPr lang="ru-RU" sz="2800" dirty="0"/>
                    </a:p>
                  </a:txBody>
                  <a:tcPr/>
                </a:tc>
              </a:tr>
              <a:tr h="482637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У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Р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Л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С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В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Д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Н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Ш</a:t>
                      </a:r>
                      <a:endParaRPr lang="ru-RU" sz="2800" dirty="0"/>
                    </a:p>
                  </a:txBody>
                  <a:tcPr/>
                </a:tc>
              </a:tr>
              <a:tr h="482637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Р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Е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Й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Н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Р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О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Н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О</a:t>
                      </a:r>
                      <a:endParaRPr lang="ru-RU" sz="2800" dirty="0"/>
                    </a:p>
                  </a:txBody>
                  <a:tcPr/>
                </a:tc>
              </a:tr>
              <a:tr h="482637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И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Т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Н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О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М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Л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Е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Н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А</a:t>
                      </a:r>
                      <a:endParaRPr lang="ru-RU" sz="2800" dirty="0"/>
                    </a:p>
                  </a:txBody>
                  <a:tcPr/>
                </a:tc>
              </a:tr>
              <a:tr h="482637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В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И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С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Л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Г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П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О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Н</a:t>
                      </a:r>
                      <a:endParaRPr lang="ru-RU" sz="2800" dirty="0"/>
                    </a:p>
                  </a:txBody>
                  <a:tcPr/>
                </a:tc>
              </a:tr>
              <a:tr h="482637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У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М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У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Д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err="1" smtClean="0"/>
                        <a:t>Р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Ь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Я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3"/>
            <a:ext cx="8858312" cy="61459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>
                <a:solidFill>
                  <a:srgbClr val="7030A0"/>
                </a:solidFill>
              </a:rPr>
              <a:t>Игры на развитие речи 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i="1" dirty="0" smtClean="0">
                <a:solidFill>
                  <a:srgbClr val="C00000"/>
                </a:solidFill>
              </a:rPr>
              <a:t>«Пословица не даром молвится»</a:t>
            </a:r>
            <a:br>
              <a:rPr lang="ru-RU" i="1" dirty="0" smtClean="0">
                <a:solidFill>
                  <a:srgbClr val="C00000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*</a:t>
            </a:r>
            <a:r>
              <a:rPr lang="ru-RU" sz="4000" dirty="0" smtClean="0"/>
              <a:t>Землю красит солнце,         а лень портит.</a:t>
            </a:r>
            <a:br>
              <a:rPr lang="ru-RU" sz="4000" dirty="0" smtClean="0"/>
            </a:br>
            <a:r>
              <a:rPr lang="ru-RU" sz="4000" dirty="0" smtClean="0"/>
              <a:t>*Труд кормит,                              мать ученья.</a:t>
            </a:r>
            <a:br>
              <a:rPr lang="ru-RU" sz="4000" dirty="0" smtClean="0"/>
            </a:br>
            <a:r>
              <a:rPr lang="ru-RU" sz="4000" dirty="0" smtClean="0"/>
              <a:t>*Возьми книгу в руки,         а человека труд.</a:t>
            </a:r>
            <a:br>
              <a:rPr lang="ru-RU" sz="4000" dirty="0" smtClean="0"/>
            </a:br>
            <a:r>
              <a:rPr lang="ru-RU" sz="4000" dirty="0" smtClean="0"/>
              <a:t>*Повторенье -                         и не будет скуки.                   </a:t>
            </a:r>
            <a:br>
              <a:rPr lang="ru-RU" sz="4000" dirty="0" smtClean="0"/>
            </a:b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71539" y="1928803"/>
            <a:ext cx="9185416" cy="2800767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8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Спасибо за внимание!</a:t>
            </a:r>
            <a:endParaRPr lang="ru-RU" sz="88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33</TotalTime>
  <Words>153</Words>
  <Application>Microsoft Office PowerPoint</Application>
  <PresentationFormat>Экран (4:3)</PresentationFormat>
  <Paragraphs>87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Солнцестояние</vt:lpstr>
      <vt:lpstr>    Родительское собрание:           «Во что играют наши дети.»</vt:lpstr>
      <vt:lpstr>«Каков ребёнок в игре, таков во многом он будет и в работе, когда вырастет. Поэтому воспитание будущего деятеля происходит прежде всего в игре. И вся история отдельного человека как деятеля и работника может быть представлена в развитии игры и в постепенном переходе её в работу…»                                        А.С. Макаренко</vt:lpstr>
      <vt:lpstr>                            Игры: * подвижные * сюжетные *подражательные *музыкальные *дидактические *познавательные и др. </vt:lpstr>
      <vt:lpstr>Игра: «Филворд»</vt:lpstr>
      <vt:lpstr>Игры на развитие речи .  «Пословица не даром молвится»  *Землю красит солнце,         а лень портит. *Труд кормит,                              мать ученья. *Возьми книгу в руки,         а человека труд. *Повторенье -                         и не будет скуки.                    </vt:lpstr>
      <vt:lpstr>Слайд 6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Родительское собрание:           «Во что играют наши дети.»</dc:title>
  <dc:creator>User</dc:creator>
  <cp:lastModifiedBy>User</cp:lastModifiedBy>
  <cp:revision>4</cp:revision>
  <dcterms:created xsi:type="dcterms:W3CDTF">2016-01-20T09:45:44Z</dcterms:created>
  <dcterms:modified xsi:type="dcterms:W3CDTF">2016-01-20T10:19:38Z</dcterms:modified>
</cp:coreProperties>
</file>