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355" autoAdjust="0"/>
  </p:normalViewPr>
  <p:slideViewPr>
    <p:cSldViewPr snapToGrid="0">
      <p:cViewPr varScale="1">
        <p:scale>
          <a:sx n="24" d="100"/>
          <a:sy n="24" d="100"/>
        </p:scale>
        <p:origin x="-549" y="-4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9873C-4795-4A35-90BA-00641E7C5786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203119-8F3D-4266-86D4-CC966E6B86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3289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03119-8F3D-4266-86D4-CC966E6B86E3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6087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6054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79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7053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6069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0814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5171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5395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528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147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0029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2679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4DDA0-638A-4454-BA6B-05B77DE9DE79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7070B-2755-4DF5-8CC4-661E2C414A4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91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7412" y="-644578"/>
            <a:ext cx="12844905" cy="750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9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84813" y="0"/>
            <a:ext cx="11992131" cy="6858000"/>
          </a:xfrm>
        </p:spPr>
      </p:pic>
    </p:spTree>
    <p:extLst>
      <p:ext uri="{BB962C8B-B14F-4D97-AF65-F5344CB8AC3E}">
        <p14:creationId xmlns:p14="http://schemas.microsoft.com/office/powerpoint/2010/main" xmlns="" val="85920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365125"/>
            <a:ext cx="10515600" cy="5811838"/>
          </a:xfrm>
        </p:spPr>
      </p:pic>
    </p:spTree>
    <p:extLst>
      <p:ext uri="{BB962C8B-B14F-4D97-AF65-F5344CB8AC3E}">
        <p14:creationId xmlns:p14="http://schemas.microsoft.com/office/powerpoint/2010/main" xmlns="" val="429449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577" y="0"/>
            <a:ext cx="11017771" cy="6490741"/>
          </a:xfrm>
        </p:spPr>
      </p:pic>
    </p:spTree>
    <p:extLst>
      <p:ext uri="{BB962C8B-B14F-4D97-AF65-F5344CB8AC3E}">
        <p14:creationId xmlns:p14="http://schemas.microsoft.com/office/powerpoint/2010/main" xmlns="" val="291672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567" y="104931"/>
            <a:ext cx="10694233" cy="6072032"/>
          </a:xfrm>
        </p:spPr>
      </p:pic>
    </p:spTree>
    <p:extLst>
      <p:ext uri="{BB962C8B-B14F-4D97-AF65-F5344CB8AC3E}">
        <p14:creationId xmlns:p14="http://schemas.microsoft.com/office/powerpoint/2010/main" xmlns="" val="424657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647" y="365125"/>
            <a:ext cx="11092720" cy="5811838"/>
          </a:xfrm>
        </p:spPr>
      </p:pic>
    </p:spTree>
    <p:extLst>
      <p:ext uri="{BB962C8B-B14F-4D97-AF65-F5344CB8AC3E}">
        <p14:creationId xmlns:p14="http://schemas.microsoft.com/office/powerpoint/2010/main" xmlns="" val="335821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636" y="365125"/>
            <a:ext cx="10799164" cy="5811838"/>
          </a:xfrm>
        </p:spPr>
      </p:pic>
    </p:spTree>
    <p:extLst>
      <p:ext uri="{BB962C8B-B14F-4D97-AF65-F5344CB8AC3E}">
        <p14:creationId xmlns:p14="http://schemas.microsoft.com/office/powerpoint/2010/main" xmlns="" val="123897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823" y="365125"/>
            <a:ext cx="11203898" cy="5811838"/>
          </a:xfrm>
        </p:spPr>
      </p:pic>
    </p:spTree>
    <p:extLst>
      <p:ext uri="{BB962C8B-B14F-4D97-AF65-F5344CB8AC3E}">
        <p14:creationId xmlns:p14="http://schemas.microsoft.com/office/powerpoint/2010/main" xmlns="" val="423548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1" y="365125"/>
            <a:ext cx="10629274" cy="5811838"/>
          </a:xfrm>
        </p:spPr>
      </p:pic>
    </p:spTree>
    <p:extLst>
      <p:ext uri="{BB962C8B-B14F-4D97-AF65-F5344CB8AC3E}">
        <p14:creationId xmlns:p14="http://schemas.microsoft.com/office/powerpoint/2010/main" xmlns="" val="108014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365125"/>
            <a:ext cx="10644266" cy="5811838"/>
          </a:xfrm>
        </p:spPr>
      </p:pic>
    </p:spTree>
    <p:extLst>
      <p:ext uri="{BB962C8B-B14F-4D97-AF65-F5344CB8AC3E}">
        <p14:creationId xmlns:p14="http://schemas.microsoft.com/office/powerpoint/2010/main" xmlns="" val="420521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365125"/>
            <a:ext cx="10515600" cy="5811838"/>
          </a:xfrm>
        </p:spPr>
      </p:pic>
    </p:spTree>
    <p:extLst>
      <p:ext uri="{BB962C8B-B14F-4D97-AF65-F5344CB8AC3E}">
        <p14:creationId xmlns:p14="http://schemas.microsoft.com/office/powerpoint/2010/main" xmlns="" val="4260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365125"/>
            <a:ext cx="10515600" cy="5811838"/>
          </a:xfrm>
        </p:spPr>
      </p:pic>
    </p:spTree>
    <p:extLst>
      <p:ext uri="{BB962C8B-B14F-4D97-AF65-F5344CB8AC3E}">
        <p14:creationId xmlns:p14="http://schemas.microsoft.com/office/powerpoint/2010/main" xmlns="" val="52131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365125"/>
            <a:ext cx="10644266" cy="5811838"/>
          </a:xfrm>
        </p:spPr>
      </p:pic>
    </p:spTree>
    <p:extLst>
      <p:ext uri="{BB962C8B-B14F-4D97-AF65-F5344CB8AC3E}">
        <p14:creationId xmlns:p14="http://schemas.microsoft.com/office/powerpoint/2010/main" xmlns="" val="12113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365125"/>
            <a:ext cx="10515600" cy="5811838"/>
          </a:xfrm>
        </p:spPr>
      </p:pic>
    </p:spTree>
    <p:extLst>
      <p:ext uri="{BB962C8B-B14F-4D97-AF65-F5344CB8AC3E}">
        <p14:creationId xmlns:p14="http://schemas.microsoft.com/office/powerpoint/2010/main" xmlns="" val="24688187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</Words>
  <Application>Microsoft Office PowerPoint</Application>
  <PresentationFormat>Произвольный</PresentationFormat>
  <Paragraphs>1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q</cp:lastModifiedBy>
  <cp:revision>3</cp:revision>
  <dcterms:created xsi:type="dcterms:W3CDTF">2019-12-22T05:19:41Z</dcterms:created>
  <dcterms:modified xsi:type="dcterms:W3CDTF">2021-03-30T01:31:54Z</dcterms:modified>
</cp:coreProperties>
</file>