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11/29/2020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271846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7200" dirty="0" smtClean="0"/>
              <a:t>Создание ситуации успеха в урочное и внеурочное время</a:t>
            </a:r>
            <a:endParaRPr lang="ru-RU" sz="7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«Ребенок должен быть убежден, что успехом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он обязан, прежде всего, самому  себе.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Помощь учителя, какой бы эффективной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она ни была, все равно должна быть скрытой.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Стоит ребенку почувствовать, что открытие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сделано с помощью подачи учителя...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радость успеха может померкнуть»</a:t>
            </a:r>
            <a:endParaRPr lang="ru-RU" sz="28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Ушинский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000108"/>
            <a:ext cx="8715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Успех</a:t>
            </a:r>
            <a:r>
              <a:rPr lang="ru-RU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6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в учении – </a:t>
            </a:r>
          </a:p>
          <a:p>
            <a:r>
              <a:rPr lang="ru-RU" sz="6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один из источников сил и положительной мотивации школьника. </a:t>
            </a:r>
            <a:endParaRPr lang="ru-RU" sz="6000" dirty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357166"/>
            <a:ext cx="8643998" cy="6215106"/>
          </a:xfrm>
        </p:spPr>
        <p:txBody>
          <a:bodyPr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Методические приемы, обеспечивающие успех:</a:t>
            </a:r>
            <a:endParaRPr lang="ru-RU" sz="28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создание оптимальной благоприятной образовательной среды,</a:t>
            </a:r>
            <a:r>
              <a:rPr lang="ru-RU" sz="24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</a:t>
            </a:r>
            <a:r>
              <a:rPr lang="ru-RU" sz="24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педагогическое внушение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снятие тревожности и высокая  мотивация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доступность и наглядность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 </a:t>
            </a:r>
            <a:r>
              <a:rPr lang="ru-RU" sz="24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скрытая инструкция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персональная исключительность школьника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авансирование достоинств ученика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а</a:t>
            </a:r>
            <a:r>
              <a:rPr lang="ru-RU" sz="24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нонсирование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дидактические игры, использование ИКТ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 комплекс поощрительных мер за любые положительные достижения в учёбе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парные и групповые творческие задания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• индивидуально – дифференцированный подход </a:t>
            </a: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85720" y="1000108"/>
            <a:ext cx="885828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 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ситуацией успеха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следует понимать субъективное переживание удовлетворения от процесса и результата самостоятельно выполненной деятельности.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357158" y="714356"/>
            <a:ext cx="878684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Критерий успешности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коммуникабельность 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инициативность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общественная деятельность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умение учиться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творческое развитие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здоровый образ жизни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20000"/>
                    <a:lumOff val="8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Вывод:  ситуация успеха снимает ряд тяжелых вопросов об агрессивности, непослушании как постоянной черте характера, изолированности в группе, лености.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7224" y="785794"/>
            <a:ext cx="735811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Arial" pitchFamily="34" charset="0"/>
                <a:cs typeface="Arial" pitchFamily="34" charset="0"/>
              </a:rPr>
              <a:t>Технологии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дифференцированного обучения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Работа в группах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Исследовательской деятельности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Проектная деятельность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Портфолио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ученика 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Развивающие технологии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136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     Создание ситуации успеха в урочное и внеурочное время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ООО "КС ГОК"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ситуации успеха в урочное и внеурочное время</dc:title>
  <dc:creator>pc</dc:creator>
  <cp:lastModifiedBy>pc</cp:lastModifiedBy>
  <cp:revision>14</cp:revision>
  <dcterms:created xsi:type="dcterms:W3CDTF">2020-11-28T05:28:21Z</dcterms:created>
  <dcterms:modified xsi:type="dcterms:W3CDTF">2020-11-29T07:09:36Z</dcterms:modified>
</cp:coreProperties>
</file>