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3" r:id="rId2"/>
    <p:sldId id="256" r:id="rId3"/>
    <p:sldId id="281" r:id="rId4"/>
    <p:sldId id="280" r:id="rId5"/>
    <p:sldId id="276" r:id="rId6"/>
    <p:sldId id="275" r:id="rId7"/>
    <p:sldId id="257" r:id="rId8"/>
    <p:sldId id="274" r:id="rId9"/>
    <p:sldId id="258" r:id="rId10"/>
    <p:sldId id="263" r:id="rId11"/>
    <p:sldId id="264" r:id="rId12"/>
    <p:sldId id="267" r:id="rId13"/>
    <p:sldId id="268" r:id="rId14"/>
    <p:sldId id="265" r:id="rId15"/>
    <p:sldId id="269" r:id="rId16"/>
    <p:sldId id="266" r:id="rId17"/>
    <p:sldId id="270" r:id="rId18"/>
    <p:sldId id="271" r:id="rId19"/>
    <p:sldId id="272" r:id="rId20"/>
    <p:sldId id="273" r:id="rId21"/>
    <p:sldId id="277" r:id="rId22"/>
    <p:sldId id="278" r:id="rId23"/>
    <p:sldId id="279" r:id="rId24"/>
    <p:sldId id="282" r:id="rId25"/>
    <p:sldId id="261" r:id="rId26"/>
    <p:sldId id="259" r:id="rId27"/>
    <p:sldId id="260" r:id="rId28"/>
    <p:sldId id="284" r:id="rId29"/>
    <p:sldId id="285" r:id="rId30"/>
    <p:sldId id="28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2" end="24"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922E6"/>
    <a:srgbClr val="177350"/>
    <a:srgbClr val="23AF7A"/>
    <a:srgbClr val="40E4AD"/>
    <a:srgbClr val="67E4E7"/>
    <a:srgbClr val="2EDADE"/>
    <a:srgbClr val="F76031"/>
    <a:srgbClr val="5A2606"/>
    <a:srgbClr val="1657A6"/>
    <a:srgbClr val="E8F1F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944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0CB735-EE56-4D98-A7D9-50912017E26B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7BA34E-323A-48E4-ABF6-D1846DC002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67609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BA34E-323A-48E4-ABF6-D1846DC00220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707B-E7A1-44BF-BA32-DEA9DF395FBD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F1971-0294-402B-A9D1-4FC780355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707B-E7A1-44BF-BA32-DEA9DF395FBD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F1971-0294-402B-A9D1-4FC780355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707B-E7A1-44BF-BA32-DEA9DF395FBD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F1971-0294-402B-A9D1-4FC780355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707B-E7A1-44BF-BA32-DEA9DF395FBD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F1971-0294-402B-A9D1-4FC780355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707B-E7A1-44BF-BA32-DEA9DF395FBD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F1971-0294-402B-A9D1-4FC780355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707B-E7A1-44BF-BA32-DEA9DF395FBD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F1971-0294-402B-A9D1-4FC780355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707B-E7A1-44BF-BA32-DEA9DF395FBD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F1971-0294-402B-A9D1-4FC780355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707B-E7A1-44BF-BA32-DEA9DF395FBD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F1971-0294-402B-A9D1-4FC780355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707B-E7A1-44BF-BA32-DEA9DF395FBD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F1971-0294-402B-A9D1-4FC780355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707B-E7A1-44BF-BA32-DEA9DF395FBD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F1971-0294-402B-A9D1-4FC780355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707B-E7A1-44BF-BA32-DEA9DF395FBD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F1971-0294-402B-A9D1-4FC780355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9707B-E7A1-44BF-BA32-DEA9DF395FBD}" type="datetimeFigureOut">
              <a:rPr lang="ru-RU" smtClean="0"/>
              <a:pPr/>
              <a:t>22.08.2016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F1971-0294-402B-A9D1-4FC780355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pc\Desktop\&#1047;&#1076;&#1088;&#1072;&#1074;&#1089;&#1090;&#1074;&#1091;&#1081;,%20&#1096;&#1082;&#1086;&#1083;&#1072;!%20&#1050;&#1083;&#1080;&#1087;\016.%20&#1055;&#1077;&#1088;&#1074;&#1099;&#1081;%20&#1088;&#1072;&#1079;%20&#1074;%20&#1087;&#1077;&#1088;&#1074;&#1099;&#1081;%20&#1082;&#1083;&#1072;&#1089;&#1089;%20(&#1087;&#1083;&#1102;&#1089;).mp3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6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1.pn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53.png"/><Relationship Id="rId4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7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Relationship Id="rId9" Type="http://schemas.openxmlformats.org/officeDocument/2006/relationships/image" Target="../media/image7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88.jpeg"/><Relationship Id="rId7" Type="http://schemas.openxmlformats.org/officeDocument/2006/relationships/image" Target="../media/image9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png"/><Relationship Id="rId5" Type="http://schemas.openxmlformats.org/officeDocument/2006/relationships/image" Target="../media/image3.png"/><Relationship Id="rId4" Type="http://schemas.openxmlformats.org/officeDocument/2006/relationships/image" Target="../media/image8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pc\Desktop\&#1047;&#1076;&#1088;&#1072;&#1074;&#1089;&#1090;&#1074;&#1091;&#1081;,%20&#1096;&#1082;&#1086;&#1083;&#1072;!%20&#1050;&#1083;&#1080;&#1087;\016.%20&#1055;&#1077;&#1088;&#1074;&#1099;&#1081;%20&#1088;&#1072;&#1079;%20&#1074;%20&#1087;&#1077;&#1088;&#1074;&#1099;&#1081;%20&#1082;&#1083;&#1072;&#1089;&#1089;%20(&#1087;&#1083;&#1102;&#1089;).mp3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img-fotki.yandex.ru/get/6443/981986.25/0_831d3_b6953e8_orig" TargetMode="External"/><Relationship Id="rId3" Type="http://schemas.openxmlformats.org/officeDocument/2006/relationships/hyperlink" Target="http://i037.radikal.ru/0712/11/4b70ccab6bbc.png" TargetMode="External"/><Relationship Id="rId7" Type="http://schemas.openxmlformats.org/officeDocument/2006/relationships/hyperlink" Target="http://s50.radikal.ru/i128/1005/56/b17d8f879d67.png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lenagold.narod.ru/fon/clipart/d/dev/deva344.png" TargetMode="External"/><Relationship Id="rId11" Type="http://schemas.openxmlformats.org/officeDocument/2006/relationships/hyperlink" Target="http://lenagold.narod.ru/fon/clipart/d/dev/deva372.png" TargetMode="External"/><Relationship Id="rId5" Type="http://schemas.openxmlformats.org/officeDocument/2006/relationships/hyperlink" Target="http://s40.radikal.ru/i087/0811/04/5739e538e23d.png" TargetMode="External"/><Relationship Id="rId10" Type="http://schemas.openxmlformats.org/officeDocument/2006/relationships/hyperlink" Target="http://lenagold.narod.ru/fon/clipart/d/dev/deva345.png" TargetMode="External"/><Relationship Id="rId4" Type="http://schemas.openxmlformats.org/officeDocument/2006/relationships/hyperlink" Target="http://i022.radikal.ru/1304/0b/005110753ae9.png" TargetMode="External"/><Relationship Id="rId9" Type="http://schemas.openxmlformats.org/officeDocument/2006/relationships/hyperlink" Target="http://s56.radikal.ru/i151/0811/1e/c06dc9525595.png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bezformata.ru/content/Images/000/021/490/image21490427.jpg" TargetMode="External"/><Relationship Id="rId3" Type="http://schemas.openxmlformats.org/officeDocument/2006/relationships/hyperlink" Target="http://img-fotki.yandex.ru/get/6702/981986.25/0_831fb_3ced3280_orig" TargetMode="External"/><Relationship Id="rId7" Type="http://schemas.openxmlformats.org/officeDocument/2006/relationships/hyperlink" Target="http://antalpiti.ru/files/99604/shkolniki_8.png" TargetMode="External"/><Relationship Id="rId2" Type="http://schemas.openxmlformats.org/officeDocument/2006/relationships/hyperlink" Target="http://antalpiti.ru/files/99604/detki15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antalpiti.ru/files/99604/mal_uchenica.png" TargetMode="External"/><Relationship Id="rId5" Type="http://schemas.openxmlformats.org/officeDocument/2006/relationships/hyperlink" Target="http://antalpiti.ru/files/99604/shkolniki_7.png" TargetMode="External"/><Relationship Id="rId10" Type="http://schemas.openxmlformats.org/officeDocument/2006/relationships/hyperlink" Target="http://antalpiti.ru/files/99604/deti_i_kniga.png" TargetMode="External"/><Relationship Id="rId4" Type="http://schemas.openxmlformats.org/officeDocument/2006/relationships/hyperlink" Target="http://antalpiti.ru/files/99604/devochka_na_velosip.png" TargetMode="External"/><Relationship Id="rId9" Type="http://schemas.openxmlformats.org/officeDocument/2006/relationships/hyperlink" Target="http://festival.1september.ru/articles/636421/presentation/img11.JPG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jpiros.bloglap.hu/kepek/oszi_kepdisz101.png" TargetMode="External"/><Relationship Id="rId3" Type="http://schemas.openxmlformats.org/officeDocument/2006/relationships/hyperlink" Target="https://encrypted-tbn1.gstatic.com/images?q=tbn:ANd9GcTLF5deBntmJJ7RYEP-l_eWkrGbnXiQqtjyBgZ9mT5aGTk2odncqg" TargetMode="External"/><Relationship Id="rId7" Type="http://schemas.openxmlformats.org/officeDocument/2006/relationships/hyperlink" Target="http://lenagold.narod.ru/fon/clipart/k/kar/karanda94.png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3.bp.blogspot.com/-ljG7MlOfpvo/UNWli9wiGyI/AAAAAAAAHR4/bHUhwxt9I8s/s1600/navidad0821-1600x1200.jpg" TargetMode="External"/><Relationship Id="rId5" Type="http://schemas.openxmlformats.org/officeDocument/2006/relationships/hyperlink" Target="http://antalpiti.ru/files/99604/detki1.png" TargetMode="External"/><Relationship Id="rId4" Type="http://schemas.openxmlformats.org/officeDocument/2006/relationships/hyperlink" Target="http://antalpiti.ru/files/99604/pervoklash.png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lenagold.narod.ru/fon/clipart/l/list/kras/list55.png" TargetMode="External"/><Relationship Id="rId2" Type="http://schemas.openxmlformats.org/officeDocument/2006/relationships/hyperlink" Target="http://lenagold.narod.ru/fon/clipart/k/klen/klen48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010.radikal.ru/0805/ca/88bca000dd61.png" TargetMode="External"/><Relationship Id="rId5" Type="http://schemas.openxmlformats.org/officeDocument/2006/relationships/hyperlink" Target="http://lenagold.narod.ru/fon/clipart/d/dosk/dosk145.png" TargetMode="External"/><Relationship Id="rId4" Type="http://schemas.openxmlformats.org/officeDocument/2006/relationships/hyperlink" Target="http://s017.radikal.ru/i409/1110/cb/3a2ab908b856.png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lenagold.narod.ru/fon/clipart/k/kar/karanda140.png" TargetMode="External"/><Relationship Id="rId13" Type="http://schemas.openxmlformats.org/officeDocument/2006/relationships/hyperlink" Target="http://lenagold.narod.ru/fon/clipart/v/vozd/vozd72.png" TargetMode="External"/><Relationship Id="rId3" Type="http://schemas.openxmlformats.org/officeDocument/2006/relationships/hyperlink" Target="http://s49.radikal.ru/i123/0908/5b/b940ac4ce325.png" TargetMode="External"/><Relationship Id="rId7" Type="http://schemas.openxmlformats.org/officeDocument/2006/relationships/hyperlink" Target="http://lenagold.narod.ru/fon/clipart/tc/tcvet/ora/tcvet114.png" TargetMode="External"/><Relationship Id="rId12" Type="http://schemas.openxmlformats.org/officeDocument/2006/relationships/hyperlink" Target="http://lenagold.narod.ru/fon/clipart/v/vozd/vozd55.png" TargetMode="External"/><Relationship Id="rId2" Type="http://schemas.openxmlformats.org/officeDocument/2006/relationships/hyperlink" Target="http://img5.dreamies.de/img/352/b/2e3cw2hjsih.gi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lenagold.ru/fon/clipart/s/soln/solna21.png" TargetMode="External"/><Relationship Id="rId11" Type="http://schemas.openxmlformats.org/officeDocument/2006/relationships/hyperlink" Target="http://lenagold.narod.ru/fon/clipart/i/igr/igru26.png" TargetMode="External"/><Relationship Id="rId5" Type="http://schemas.openxmlformats.org/officeDocument/2006/relationships/hyperlink" Target="http://s48.radikal.ru/i122/0810/c0/4b50ea9b69bd.png" TargetMode="External"/><Relationship Id="rId10" Type="http://schemas.openxmlformats.org/officeDocument/2006/relationships/hyperlink" Target="http://lenagold.narod.ru/fon/clipart/k/kras/kras90.png" TargetMode="External"/><Relationship Id="rId4" Type="http://schemas.openxmlformats.org/officeDocument/2006/relationships/hyperlink" Target="http://lenagold.narod.ru/fon/clipart/k/kar/karanda28.png" TargetMode="External"/><Relationship Id="rId9" Type="http://schemas.openxmlformats.org/officeDocument/2006/relationships/hyperlink" Target="http://s56.radikal.ru/i151/0908/11/2674b6e5774b.png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antalpiti.ru/files/99604/karandashi_v_stakane.png" TargetMode="External"/><Relationship Id="rId3" Type="http://schemas.openxmlformats.org/officeDocument/2006/relationships/hyperlink" Target="http://antalpiti.ru/files/99604/krasnaja1.png" TargetMode="External"/><Relationship Id="rId7" Type="http://schemas.openxmlformats.org/officeDocument/2006/relationships/hyperlink" Target="http://antalpiti.ru/files/99604/knigi.png" TargetMode="External"/><Relationship Id="rId2" Type="http://schemas.openxmlformats.org/officeDocument/2006/relationships/hyperlink" Target="http://antalpiti.ru/files/99604/myshi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antalpiti.ru/files/99604/budilnik1.png" TargetMode="External"/><Relationship Id="rId5" Type="http://schemas.openxmlformats.org/officeDocument/2006/relationships/hyperlink" Target="http://antalpiti.ru/files/99604/chipolino1.png" TargetMode="External"/><Relationship Id="rId4" Type="http://schemas.openxmlformats.org/officeDocument/2006/relationships/hyperlink" Target="http://antalpiti.ru/files/99604/gnom1.png" TargetMode="External"/><Relationship Id="rId9" Type="http://schemas.openxmlformats.org/officeDocument/2006/relationships/hyperlink" Target="http://i040.radikal.ru/0805/27/a97ec2158366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24589f51d84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893" y="0"/>
            <a:ext cx="7968214" cy="632402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093552">
            <a:off x="2921797" y="3045194"/>
            <a:ext cx="3615112" cy="1143000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rgbClr val="7030A0"/>
                </a:solidFill>
                <a:latin typeface="Monotype Corsiva" pitchFamily="66" charset="0"/>
                <a:ea typeface="MS Mincho" pitchFamily="49" charset="-128"/>
              </a:rPr>
              <a:t>Здравствуй, </a:t>
            </a:r>
            <a:br>
              <a:rPr lang="ru-RU" sz="6000" dirty="0" smtClean="0">
                <a:solidFill>
                  <a:srgbClr val="7030A0"/>
                </a:solidFill>
                <a:latin typeface="Monotype Corsiva" pitchFamily="66" charset="0"/>
                <a:ea typeface="MS Mincho" pitchFamily="49" charset="-128"/>
              </a:rPr>
            </a:br>
            <a:r>
              <a:rPr lang="ru-RU" sz="6000" dirty="0" smtClean="0">
                <a:solidFill>
                  <a:srgbClr val="7030A0"/>
                </a:solidFill>
                <a:latin typeface="Monotype Corsiva" pitchFamily="66" charset="0"/>
                <a:ea typeface="MS Mincho" pitchFamily="49" charset="-128"/>
              </a:rPr>
              <a:t>школа!</a:t>
            </a:r>
            <a:endParaRPr lang="ru-RU" sz="6000" dirty="0">
              <a:solidFill>
                <a:srgbClr val="7030A0"/>
              </a:solidFill>
              <a:latin typeface="Monotype Corsiva" pitchFamily="66" charset="0"/>
              <a:ea typeface="MS Mincho" pitchFamily="49" charset="-128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2315938">
            <a:off x="5995374" y="2779228"/>
            <a:ext cx="926830" cy="928670"/>
          </a:xfrm>
          <a:prstGeom prst="rect">
            <a:avLst/>
          </a:prstGeom>
        </p:spPr>
      </p:pic>
      <p:pic>
        <p:nvPicPr>
          <p:cNvPr id="5" name="Рисунок 4" descr="005110753ae9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r="-1736"/>
          <a:stretch>
            <a:fillRect/>
          </a:stretch>
        </p:blipFill>
        <p:spPr>
          <a:xfrm>
            <a:off x="1071538" y="1428736"/>
            <a:ext cx="7304914" cy="340102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2285992"/>
            <a:ext cx="5286412" cy="1071570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Monotype Corsiva" pitchFamily="66" charset="0"/>
              </a:rPr>
              <a:t>Первый раз</a:t>
            </a:r>
            <a:br>
              <a:rPr lang="ru-RU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dirty="0" smtClean="0">
                <a:solidFill>
                  <a:srgbClr val="7030A0"/>
                </a:solidFill>
                <a:latin typeface="Monotype Corsiva" pitchFamily="66" charset="0"/>
              </a:rPr>
              <a:t> в первый класс</a:t>
            </a:r>
            <a:endParaRPr lang="ru-RU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devochka_na_velosip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4876" y="3225501"/>
            <a:ext cx="4135673" cy="3632499"/>
          </a:xfrm>
          <a:prstGeom prst="rect">
            <a:avLst/>
          </a:prstGeom>
        </p:spPr>
      </p:pic>
      <p:pic>
        <p:nvPicPr>
          <p:cNvPr id="4" name="Рисунок 3" descr="20bfbc32cd40293033c0a9b935b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857488" cy="2857488"/>
          </a:xfrm>
          <a:prstGeom prst="rect">
            <a:avLst/>
          </a:prstGeom>
        </p:spPr>
      </p:pic>
      <p:pic>
        <p:nvPicPr>
          <p:cNvPr id="6" name="Рисунок 5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3174" y="1571612"/>
            <a:ext cx="926830" cy="928670"/>
          </a:xfrm>
          <a:prstGeom prst="rect">
            <a:avLst/>
          </a:prstGeom>
        </p:spPr>
      </p:pic>
      <p:pic>
        <p:nvPicPr>
          <p:cNvPr id="7" name="Рисунок 6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678" y="3286124"/>
            <a:ext cx="926830" cy="928670"/>
          </a:xfrm>
          <a:prstGeom prst="rect">
            <a:avLst/>
          </a:prstGeom>
        </p:spPr>
      </p:pic>
      <p:pic>
        <p:nvPicPr>
          <p:cNvPr id="9" name="016. Первый раз в первый класс (плюс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email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0" name="Рисунок 9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5074" y="2285992"/>
            <a:ext cx="926830" cy="928670"/>
          </a:xfrm>
          <a:prstGeom prst="rect">
            <a:avLst/>
          </a:prstGeom>
        </p:spPr>
      </p:pic>
      <p:pic>
        <p:nvPicPr>
          <p:cNvPr id="11" name="Рисунок 10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100" y="4643446"/>
            <a:ext cx="926830" cy="928670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fixed" ptsTypes="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3" showWhenStopped="0">
                <p:cTn id="1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237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57224" y="1952612"/>
            <a:ext cx="7778776" cy="4905388"/>
          </a:xfrm>
          <a:prstGeom prst="rect">
            <a:avLst/>
          </a:prstGeom>
        </p:spPr>
      </p:pic>
      <p:pic>
        <p:nvPicPr>
          <p:cNvPr id="3" name="Рисунок 2" descr="0_7758b_ebde3b1b_XXL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r="-2400"/>
          <a:stretch>
            <a:fillRect/>
          </a:stretch>
        </p:blipFill>
        <p:spPr>
          <a:xfrm rot="5943083" flipH="1">
            <a:off x="5806060" y="3581841"/>
            <a:ext cx="3447593" cy="2719779"/>
          </a:xfrm>
          <a:prstGeom prst="rect">
            <a:avLst/>
          </a:prstGeom>
        </p:spPr>
      </p:pic>
      <p:pic>
        <p:nvPicPr>
          <p:cNvPr id="4" name="Рисунок 3" descr="0_77542_836dd021_XXL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5000628" cy="4429180"/>
          </a:xfrm>
          <a:prstGeom prst="rect">
            <a:avLst/>
          </a:prstGeom>
        </p:spPr>
      </p:pic>
      <p:pic>
        <p:nvPicPr>
          <p:cNvPr id="5" name="Рисунок 4" descr="0_7759d_7738f69_XXL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86314" y="0"/>
            <a:ext cx="4357686" cy="6858000"/>
          </a:xfrm>
          <a:prstGeom prst="rect">
            <a:avLst/>
          </a:prstGeom>
        </p:spPr>
      </p:pic>
      <p:pic>
        <p:nvPicPr>
          <p:cNvPr id="6" name="Рисунок 5" descr="0_7759d_7738f69_XXL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1124132" y="4447952"/>
            <a:ext cx="1500198" cy="3319898"/>
          </a:xfrm>
          <a:prstGeom prst="rect">
            <a:avLst/>
          </a:prstGeom>
        </p:spPr>
      </p:pic>
      <p:pic>
        <p:nvPicPr>
          <p:cNvPr id="8" name="Рисунок 7" descr="0_7759d_7738f69_XXL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6733952" y="4447952"/>
            <a:ext cx="1500198" cy="3319898"/>
          </a:xfrm>
          <a:prstGeom prst="rect">
            <a:avLst/>
          </a:prstGeom>
        </p:spPr>
      </p:pic>
      <p:pic>
        <p:nvPicPr>
          <p:cNvPr id="9" name="Рисунок 8" descr="0_7759d_7738f69_XXL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2624330" y="2947778"/>
            <a:ext cx="1500198" cy="3319898"/>
          </a:xfrm>
          <a:prstGeom prst="rect">
            <a:avLst/>
          </a:prstGeom>
        </p:spPr>
      </p:pic>
      <p:pic>
        <p:nvPicPr>
          <p:cNvPr id="10" name="Рисунок 9" descr="0_7759d_7738f69_XXL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0800000">
            <a:off x="1" y="-52618"/>
            <a:ext cx="1500198" cy="3319898"/>
          </a:xfrm>
          <a:prstGeom prst="rect">
            <a:avLst/>
          </a:prstGeom>
        </p:spPr>
      </p:pic>
      <p:pic>
        <p:nvPicPr>
          <p:cNvPr id="12" name="Рисунок 11" descr="shkolniki_7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3972688"/>
            <a:ext cx="1943594" cy="2783020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karanda140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43360" y="1071546"/>
            <a:ext cx="8857281" cy="5456504"/>
          </a:xfrm>
          <a:prstGeom prst="rect">
            <a:avLst/>
          </a:prstGeom>
        </p:spPr>
      </p:pic>
      <p:pic>
        <p:nvPicPr>
          <p:cNvPr id="2" name="Рисунок 1" descr="20bfbc32cd40293033c0a9b935b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928958" cy="2928958"/>
          </a:xfrm>
          <a:prstGeom prst="rect">
            <a:avLst/>
          </a:prstGeom>
        </p:spPr>
      </p:pic>
      <p:pic>
        <p:nvPicPr>
          <p:cNvPr id="6" name="Рисунок 5" descr="4637_html_23095387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643042" y="2571744"/>
            <a:ext cx="2571736" cy="2498084"/>
          </a:xfrm>
          <a:prstGeom prst="rect">
            <a:avLst/>
          </a:prstGeom>
        </p:spPr>
      </p:pic>
      <p:pic>
        <p:nvPicPr>
          <p:cNvPr id="7" name="Рисунок 6" descr="4637_html_23095387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6248" y="2571744"/>
            <a:ext cx="2571736" cy="2498084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88bca000dd6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066821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21039489">
            <a:off x="3627463" y="2319378"/>
            <a:ext cx="231505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Страна</a:t>
            </a:r>
          </a:p>
          <a:p>
            <a:r>
              <a:rPr lang="ru-RU" sz="5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  знаний</a:t>
            </a:r>
            <a:endParaRPr lang="ru-RU" sz="5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" name="Рисунок 5" descr="2bd7c9880964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0562" y="4948658"/>
            <a:ext cx="3500462" cy="1909342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1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282" y="0"/>
            <a:ext cx="2928934" cy="2928934"/>
          </a:xfrm>
          <a:prstGeom prst="rect">
            <a:avLst/>
          </a:prstGeom>
        </p:spPr>
      </p:pic>
      <p:pic>
        <p:nvPicPr>
          <p:cNvPr id="8" name="Рисунок 7" descr="76b12f1f430214df3e21f81faea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14422"/>
            <a:ext cx="8792087" cy="5643578"/>
          </a:xfrm>
          <a:prstGeom prst="rect">
            <a:avLst/>
          </a:prstGeom>
        </p:spPr>
      </p:pic>
      <p:pic>
        <p:nvPicPr>
          <p:cNvPr id="5" name="Рисунок 4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1428736"/>
            <a:ext cx="7143800" cy="47625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2643174" y="2928934"/>
            <a:ext cx="27687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rgbClr val="3922E6"/>
                </a:solidFill>
                <a:latin typeface="Monotype Corsiva" pitchFamily="66" charset="0"/>
              </a:rPr>
              <a:t>День знаний!</a:t>
            </a:r>
            <a:endParaRPr lang="ru-RU" sz="4000" dirty="0">
              <a:solidFill>
                <a:srgbClr val="3922E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karanda28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3786190"/>
            <a:ext cx="1724667" cy="2315003"/>
          </a:xfrm>
          <a:prstGeom prst="rect">
            <a:avLst/>
          </a:prstGeom>
        </p:spPr>
      </p:pic>
      <p:pic>
        <p:nvPicPr>
          <p:cNvPr id="6" name="Рисунок 5" descr="deti7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4936" y="2786058"/>
            <a:ext cx="4886516" cy="2786058"/>
          </a:xfrm>
          <a:prstGeom prst="rect">
            <a:avLst/>
          </a:prstGeom>
        </p:spPr>
      </p:pic>
      <p:pic>
        <p:nvPicPr>
          <p:cNvPr id="7" name="Рисунок 6" descr="7b5d85c80977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472" y="642918"/>
            <a:ext cx="7298603" cy="54292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643306" y="3714752"/>
            <a:ext cx="14998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3922E6"/>
                </a:solidFill>
              </a:rPr>
              <a:t>1</a:t>
            </a:r>
          </a:p>
          <a:p>
            <a:pPr algn="ctr"/>
            <a:r>
              <a:rPr lang="ru-RU" sz="3600" dirty="0" smtClean="0">
                <a:solidFill>
                  <a:srgbClr val="3922E6"/>
                </a:solidFill>
              </a:rPr>
              <a:t> класс!</a:t>
            </a:r>
            <a:endParaRPr lang="ru-RU" sz="3600" dirty="0">
              <a:solidFill>
                <a:srgbClr val="3922E6"/>
              </a:solidFill>
            </a:endParaRPr>
          </a:p>
        </p:txBody>
      </p:sp>
      <p:pic>
        <p:nvPicPr>
          <p:cNvPr id="5" name="Рисунок 4" descr="4637_html_23095387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2264" y="4359916"/>
            <a:ext cx="2571736" cy="2498084"/>
          </a:xfrm>
          <a:prstGeom prst="rect">
            <a:avLst/>
          </a:prstGeom>
        </p:spPr>
      </p:pic>
      <p:pic>
        <p:nvPicPr>
          <p:cNvPr id="11" name="Рисунок 10" descr="20bfbc32cd40293033c0a9b935b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57884" y="1142984"/>
            <a:ext cx="2571768" cy="2428892"/>
          </a:xfrm>
          <a:prstGeom prst="rect">
            <a:avLst/>
          </a:prstGeom>
        </p:spPr>
      </p:pic>
      <p:pic>
        <p:nvPicPr>
          <p:cNvPr id="12" name="Рисунок 11" descr="88bca000dd61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910" y="5325014"/>
            <a:ext cx="3339558" cy="1532986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malch61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57166"/>
            <a:ext cx="9144000" cy="60785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682562">
            <a:off x="2167708" y="1402386"/>
            <a:ext cx="1947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F76031"/>
                </a:solidFill>
              </a:rPr>
              <a:t>1 сентября!</a:t>
            </a:r>
            <a:endParaRPr lang="ru-RU" sz="2800" dirty="0">
              <a:solidFill>
                <a:srgbClr val="F7603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815582">
            <a:off x="2034445" y="1935986"/>
            <a:ext cx="19472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F76031"/>
                </a:solidFill>
              </a:rPr>
              <a:t>1 сентября!</a:t>
            </a:r>
            <a:endParaRPr lang="ru-RU" sz="2800" dirty="0">
              <a:solidFill>
                <a:srgbClr val="F76031"/>
              </a:solidFill>
            </a:endParaRPr>
          </a:p>
        </p:txBody>
      </p:sp>
      <p:pic>
        <p:nvPicPr>
          <p:cNvPr id="8" name="Рисунок 7" descr="b24589f51d84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066620"/>
            <a:ext cx="7968214" cy="279138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2056398">
            <a:off x="630751" y="500042"/>
            <a:ext cx="1200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solidFill>
                  <a:srgbClr val="F76031"/>
                </a:solidFill>
              </a:rPr>
              <a:t>1 сентября</a:t>
            </a:r>
            <a:r>
              <a:rPr lang="ru-RU" dirty="0" smtClean="0">
                <a:solidFill>
                  <a:srgbClr val="F76031"/>
                </a:solidFill>
              </a:rPr>
              <a:t>!</a:t>
            </a:r>
            <a:endParaRPr lang="ru-RU" dirty="0">
              <a:solidFill>
                <a:srgbClr val="F7603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037843">
            <a:off x="425659" y="744537"/>
            <a:ext cx="1243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76031"/>
                </a:solidFill>
              </a:rPr>
              <a:t>1 сентября</a:t>
            </a:r>
            <a:endParaRPr lang="ru-RU" dirty="0"/>
          </a:p>
        </p:txBody>
      </p:sp>
      <p:pic>
        <p:nvPicPr>
          <p:cNvPr id="11" name="Рисунок 10" descr="0_60911_66b176db_orig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00240"/>
            <a:ext cx="3071834" cy="3250069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5739e538e23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3445" y="0"/>
            <a:ext cx="5757110" cy="6858000"/>
          </a:xfrm>
          <a:prstGeom prst="rect">
            <a:avLst/>
          </a:prstGeom>
        </p:spPr>
      </p:pic>
      <p:pic>
        <p:nvPicPr>
          <p:cNvPr id="4" name="Рисунок 3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7950" y="2928934"/>
            <a:ext cx="1779133" cy="1782665"/>
          </a:xfrm>
          <a:prstGeom prst="rect">
            <a:avLst/>
          </a:prstGeom>
        </p:spPr>
      </p:pic>
      <p:pic>
        <p:nvPicPr>
          <p:cNvPr id="5" name="Рисунок 4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920612">
            <a:off x="4561832" y="4871719"/>
            <a:ext cx="1779133" cy="1782665"/>
          </a:xfrm>
          <a:prstGeom prst="rect">
            <a:avLst/>
          </a:prstGeom>
        </p:spPr>
      </p:pic>
      <p:pic>
        <p:nvPicPr>
          <p:cNvPr id="6" name="Рисунок 5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738182">
            <a:off x="7384704" y="4383899"/>
            <a:ext cx="1779133" cy="1782665"/>
          </a:xfrm>
          <a:prstGeom prst="rect">
            <a:avLst/>
          </a:prstGeom>
        </p:spPr>
      </p:pic>
      <p:pic>
        <p:nvPicPr>
          <p:cNvPr id="7" name="Рисунок 6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034" y="714356"/>
            <a:ext cx="1779133" cy="1782665"/>
          </a:xfrm>
          <a:prstGeom prst="rect">
            <a:avLst/>
          </a:prstGeom>
        </p:spPr>
      </p:pic>
      <p:pic>
        <p:nvPicPr>
          <p:cNvPr id="8" name="Рисунок 7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58" y="3143248"/>
            <a:ext cx="1779133" cy="1782665"/>
          </a:xfrm>
          <a:prstGeom prst="rect">
            <a:avLst/>
          </a:prstGeom>
        </p:spPr>
      </p:pic>
      <p:pic>
        <p:nvPicPr>
          <p:cNvPr id="9" name="Рисунок 8" descr="myshi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7884" y="4643446"/>
            <a:ext cx="2389610" cy="2000446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lip_image001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2462" y="0"/>
            <a:ext cx="6739075" cy="6858000"/>
          </a:xfrm>
          <a:prstGeom prst="rect">
            <a:avLst/>
          </a:prstGeom>
        </p:spPr>
      </p:pic>
      <p:pic>
        <p:nvPicPr>
          <p:cNvPr id="3" name="Рисунок 2" descr="be12635ad4ae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929454" y="3747660"/>
            <a:ext cx="1571636" cy="1773002"/>
          </a:xfrm>
          <a:prstGeom prst="rect">
            <a:avLst/>
          </a:prstGeom>
        </p:spPr>
      </p:pic>
      <p:pic>
        <p:nvPicPr>
          <p:cNvPr id="5" name="Рисунок 4" descr="be12635ad4ae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715140" y="4857760"/>
            <a:ext cx="1571636" cy="1773002"/>
          </a:xfrm>
          <a:prstGeom prst="rect">
            <a:avLst/>
          </a:prstGeom>
        </p:spPr>
      </p:pic>
      <p:pic>
        <p:nvPicPr>
          <p:cNvPr id="6" name="Рисунок 5" descr="7387bdb5a8bf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7356" y="4194384"/>
            <a:ext cx="5143536" cy="2663616"/>
          </a:xfrm>
          <a:prstGeom prst="rect">
            <a:avLst/>
          </a:prstGeom>
        </p:spPr>
      </p:pic>
      <p:pic>
        <p:nvPicPr>
          <p:cNvPr id="8" name="Рисунок 7" descr="d9de2e060dd9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42852"/>
            <a:ext cx="1857356" cy="1772931"/>
          </a:xfrm>
          <a:prstGeom prst="rect">
            <a:avLst/>
          </a:prstGeom>
        </p:spPr>
      </p:pic>
      <p:pic>
        <p:nvPicPr>
          <p:cNvPr id="9" name="Рисунок 8" descr="9a472d26ba72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786" y="3214686"/>
            <a:ext cx="712965" cy="714380"/>
          </a:xfrm>
          <a:prstGeom prst="rect">
            <a:avLst/>
          </a:prstGeom>
        </p:spPr>
      </p:pic>
      <p:pic>
        <p:nvPicPr>
          <p:cNvPr id="10" name="Рисунок 9" descr="9a472d26ba72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58" y="2357430"/>
            <a:ext cx="712965" cy="714380"/>
          </a:xfrm>
          <a:prstGeom prst="rect">
            <a:avLst/>
          </a:prstGeom>
        </p:spPr>
      </p:pic>
      <p:pic>
        <p:nvPicPr>
          <p:cNvPr id="11" name="Рисунок 10" descr="9a472d26ba72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29066"/>
            <a:ext cx="712965" cy="714380"/>
          </a:xfrm>
          <a:prstGeom prst="rect">
            <a:avLst/>
          </a:prstGeom>
        </p:spPr>
      </p:pic>
      <p:pic>
        <p:nvPicPr>
          <p:cNvPr id="12" name="Рисунок 11" descr="9a472d26ba72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24" y="4643446"/>
            <a:ext cx="712965" cy="714380"/>
          </a:xfrm>
          <a:prstGeom prst="rect">
            <a:avLst/>
          </a:prstGeom>
        </p:spPr>
      </p:pic>
      <p:pic>
        <p:nvPicPr>
          <p:cNvPr id="13" name="Рисунок 12" descr="9a472d26ba72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976" y="5715016"/>
            <a:ext cx="712965" cy="714380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va344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625" y="0"/>
            <a:ext cx="726475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85918" y="857232"/>
            <a:ext cx="1181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1 </a:t>
            </a:r>
            <a:r>
              <a:rPr lang="ru-RU" sz="3600" dirty="0" smtClean="0">
                <a:solidFill>
                  <a:srgbClr val="002060"/>
                </a:solidFill>
              </a:rPr>
              <a:t>«Г»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00760" y="857232"/>
            <a:ext cx="1181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1 </a:t>
            </a:r>
            <a:r>
              <a:rPr lang="ru-RU" sz="3600" dirty="0" smtClean="0">
                <a:solidFill>
                  <a:srgbClr val="002060"/>
                </a:solidFill>
              </a:rPr>
              <a:t>«Г»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21320578">
            <a:off x="3690449" y="3229153"/>
            <a:ext cx="200683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 smtClean="0">
                <a:solidFill>
                  <a:srgbClr val="7030A0"/>
                </a:solidFill>
              </a:rPr>
              <a:t>1 </a:t>
            </a:r>
            <a:r>
              <a:rPr lang="ru-RU" sz="6600" dirty="0" smtClean="0">
                <a:solidFill>
                  <a:srgbClr val="7030A0"/>
                </a:solidFill>
              </a:rPr>
              <a:t>«Г»</a:t>
            </a:r>
            <a:endParaRPr lang="ru-RU" sz="6600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643702" y="4000504"/>
            <a:ext cx="11810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1 </a:t>
            </a:r>
            <a:r>
              <a:rPr lang="ru-RU" sz="3600" dirty="0" smtClean="0">
                <a:solidFill>
                  <a:srgbClr val="002060"/>
                </a:solidFill>
              </a:rPr>
              <a:t>«Г»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7" name="Рисунок 6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034" y="2786058"/>
            <a:ext cx="712965" cy="714380"/>
          </a:xfrm>
          <a:prstGeom prst="rect">
            <a:avLst/>
          </a:prstGeom>
        </p:spPr>
      </p:pic>
      <p:pic>
        <p:nvPicPr>
          <p:cNvPr id="8" name="Рисунок 7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844" y="785794"/>
            <a:ext cx="712965" cy="714380"/>
          </a:xfrm>
          <a:prstGeom prst="rect">
            <a:avLst/>
          </a:prstGeom>
        </p:spPr>
      </p:pic>
      <p:pic>
        <p:nvPicPr>
          <p:cNvPr id="9" name="Рисунок 8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166" y="2000240"/>
            <a:ext cx="712965" cy="714380"/>
          </a:xfrm>
          <a:prstGeom prst="rect">
            <a:avLst/>
          </a:prstGeom>
        </p:spPr>
      </p:pic>
      <p:pic>
        <p:nvPicPr>
          <p:cNvPr id="10" name="Рисунок 9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282" y="5572140"/>
            <a:ext cx="712965" cy="714380"/>
          </a:xfrm>
          <a:prstGeom prst="rect">
            <a:avLst/>
          </a:prstGeom>
        </p:spPr>
      </p:pic>
      <p:pic>
        <p:nvPicPr>
          <p:cNvPr id="11" name="Рисунок 10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3900" y="5072074"/>
            <a:ext cx="712965" cy="714380"/>
          </a:xfrm>
          <a:prstGeom prst="rect">
            <a:avLst/>
          </a:prstGeom>
        </p:spPr>
      </p:pic>
      <p:pic>
        <p:nvPicPr>
          <p:cNvPr id="13" name="Рисунок 12" descr="vozd55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20605737">
            <a:off x="308111" y="3517846"/>
            <a:ext cx="1469810" cy="2374676"/>
          </a:xfrm>
          <a:prstGeom prst="rect">
            <a:avLst/>
          </a:prstGeom>
        </p:spPr>
      </p:pic>
      <p:pic>
        <p:nvPicPr>
          <p:cNvPr id="14" name="Рисунок 13" descr="vozd55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1467046">
            <a:off x="7403345" y="2082587"/>
            <a:ext cx="1143311" cy="1847173"/>
          </a:xfrm>
          <a:prstGeom prst="rect">
            <a:avLst/>
          </a:prstGeom>
        </p:spPr>
      </p:pic>
      <p:pic>
        <p:nvPicPr>
          <p:cNvPr id="15" name="Рисунок 14" descr="vozd55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17383705">
            <a:off x="3070418" y="78666"/>
            <a:ext cx="995481" cy="1608334"/>
          </a:xfrm>
          <a:prstGeom prst="rect">
            <a:avLst/>
          </a:prstGeom>
        </p:spPr>
      </p:pic>
      <p:pic>
        <p:nvPicPr>
          <p:cNvPr id="16" name="Рисунок 15" descr="vozd55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20239867">
            <a:off x="6034676" y="5010492"/>
            <a:ext cx="1172188" cy="1893827"/>
          </a:xfrm>
          <a:prstGeom prst="rect">
            <a:avLst/>
          </a:prstGeom>
        </p:spPr>
      </p:pic>
      <p:pic>
        <p:nvPicPr>
          <p:cNvPr id="17" name="Рисунок 16" descr="vozd55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20605737">
            <a:off x="4808673" y="2017647"/>
            <a:ext cx="1469810" cy="2374676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461236da0e0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4356"/>
            <a:ext cx="6429388" cy="2577468"/>
          </a:xfrm>
          <a:prstGeom prst="rect">
            <a:avLst/>
          </a:prstGeom>
        </p:spPr>
      </p:pic>
      <p:pic>
        <p:nvPicPr>
          <p:cNvPr id="3" name="Рисунок 2" descr="a461236da0e0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928794" y="3857628"/>
            <a:ext cx="6286544" cy="2520204"/>
          </a:xfrm>
          <a:prstGeom prst="rect">
            <a:avLst/>
          </a:prstGeom>
        </p:spPr>
      </p:pic>
      <p:pic>
        <p:nvPicPr>
          <p:cNvPr id="5" name="Рисунок 4" descr="vozd55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2630720">
            <a:off x="6078512" y="207785"/>
            <a:ext cx="1715151" cy="2771057"/>
          </a:xfrm>
          <a:prstGeom prst="rect">
            <a:avLst/>
          </a:prstGeom>
        </p:spPr>
      </p:pic>
      <p:pic>
        <p:nvPicPr>
          <p:cNvPr id="6" name="Рисунок 5" descr="vozd55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19137316">
            <a:off x="677680" y="3688989"/>
            <a:ext cx="1599105" cy="2583569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2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2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2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repeatCount="2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23 -0.03635  L -0.23577 -0.03635  E" pathEditMode="fixed" ptsTypes="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karanda133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16729" cy="6858000"/>
          </a:xfrm>
          <a:prstGeom prst="rect">
            <a:avLst/>
          </a:prstGeom>
        </p:spPr>
      </p:pic>
      <p:pic>
        <p:nvPicPr>
          <p:cNvPr id="2" name="Рисунок 1" descr="0cb2c0928637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21431497">
            <a:off x="865146" y="1395853"/>
            <a:ext cx="4572032" cy="3351486"/>
          </a:xfrm>
          <a:prstGeom prst="rect">
            <a:avLst/>
          </a:prstGeom>
        </p:spPr>
      </p:pic>
      <p:pic>
        <p:nvPicPr>
          <p:cNvPr id="5" name="Рисунок 4" descr="igru26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215074" y="3714728"/>
            <a:ext cx="2745902" cy="3143272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06dc9525595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526" y="0"/>
            <a:ext cx="784094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3748" y="1562647"/>
            <a:ext cx="2770637" cy="1714512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38630" y="1984982"/>
            <a:ext cx="19099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 </a:t>
            </a:r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«Г»</a:t>
            </a:r>
            <a:endParaRPr lang="ru-RU" sz="9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7" name="Рисунок 6" descr="9a472d26ba72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918" y="1214422"/>
            <a:ext cx="1143008" cy="1145276"/>
          </a:xfrm>
          <a:prstGeom prst="rect">
            <a:avLst/>
          </a:prstGeom>
        </p:spPr>
      </p:pic>
      <p:pic>
        <p:nvPicPr>
          <p:cNvPr id="8" name="Рисунок 7" descr="9a472d26ba72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662" y="857232"/>
            <a:ext cx="712965" cy="714380"/>
          </a:xfrm>
          <a:prstGeom prst="rect">
            <a:avLst/>
          </a:prstGeom>
        </p:spPr>
      </p:pic>
      <p:pic>
        <p:nvPicPr>
          <p:cNvPr id="9" name="Рисунок 8" descr="9a472d26ba72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926" y="1643050"/>
            <a:ext cx="712965" cy="714380"/>
          </a:xfrm>
          <a:prstGeom prst="rect">
            <a:avLst/>
          </a:prstGeom>
        </p:spPr>
      </p:pic>
      <p:pic>
        <p:nvPicPr>
          <p:cNvPr id="10" name="Рисунок 9" descr="mal_uchenica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4810" y="2643182"/>
            <a:ext cx="2105319" cy="3429479"/>
          </a:xfrm>
          <a:prstGeom prst="rect">
            <a:avLst/>
          </a:prstGeom>
        </p:spPr>
      </p:pic>
      <p:pic>
        <p:nvPicPr>
          <p:cNvPr id="11" name="Рисунок 10" descr="mal_ucheni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5207" y="2071678"/>
            <a:ext cx="2638793" cy="3905795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va345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639" y="0"/>
            <a:ext cx="7580722" cy="6858000"/>
          </a:xfrm>
          <a:prstGeom prst="rect">
            <a:avLst/>
          </a:prstGeom>
        </p:spPr>
      </p:pic>
      <p:pic>
        <p:nvPicPr>
          <p:cNvPr id="3" name="Рисунок 2" descr="bukva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5286364"/>
            <a:ext cx="1571636" cy="1571636"/>
          </a:xfrm>
          <a:prstGeom prst="rect">
            <a:avLst/>
          </a:prstGeom>
        </p:spPr>
      </p:pic>
      <p:pic>
        <p:nvPicPr>
          <p:cNvPr id="4" name="Рисунок 3" descr="karandashi_v_stakan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330" y="5786454"/>
            <a:ext cx="857256" cy="857256"/>
          </a:xfrm>
          <a:prstGeom prst="rect">
            <a:avLst/>
          </a:prstGeom>
        </p:spPr>
      </p:pic>
      <p:pic>
        <p:nvPicPr>
          <p:cNvPr id="5" name="Рисунок 4" descr="budilnik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5918" y="5857892"/>
            <a:ext cx="785818" cy="785818"/>
          </a:xfrm>
          <a:prstGeom prst="rect">
            <a:avLst/>
          </a:prstGeom>
        </p:spPr>
      </p:pic>
      <p:pic>
        <p:nvPicPr>
          <p:cNvPr id="6" name="Рисунок 5" descr="lvenok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4546" y="1643050"/>
            <a:ext cx="1500198" cy="1541299"/>
          </a:xfrm>
          <a:prstGeom prst="rect">
            <a:avLst/>
          </a:prstGeom>
        </p:spPr>
      </p:pic>
      <p:pic>
        <p:nvPicPr>
          <p:cNvPr id="7" name="Рисунок 6" descr="chipolino1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4846" y="1785926"/>
            <a:ext cx="1629154" cy="2214863"/>
          </a:xfrm>
          <a:prstGeom prst="rect">
            <a:avLst/>
          </a:prstGeom>
        </p:spPr>
      </p:pic>
      <p:pic>
        <p:nvPicPr>
          <p:cNvPr id="8" name="Рисунок 7" descr="krasnaja1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43182"/>
            <a:ext cx="1500165" cy="2333590"/>
          </a:xfrm>
          <a:prstGeom prst="rect">
            <a:avLst/>
          </a:prstGeom>
        </p:spPr>
      </p:pic>
      <p:pic>
        <p:nvPicPr>
          <p:cNvPr id="9" name="Рисунок 8" descr="buratinoo.pn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5008" y="2000240"/>
            <a:ext cx="1479786" cy="2071702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ervoklash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476" y="521063"/>
            <a:ext cx="7619048" cy="5815873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va372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32153"/>
            <a:ext cx="9144000" cy="5193693"/>
          </a:xfrm>
          <a:prstGeom prst="rect">
            <a:avLst/>
          </a:prstGeom>
        </p:spPr>
      </p:pic>
      <p:pic>
        <p:nvPicPr>
          <p:cNvPr id="3" name="Рисунок 2" descr="detki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786190"/>
            <a:ext cx="3396088" cy="2268586"/>
          </a:xfrm>
          <a:prstGeom prst="rect">
            <a:avLst/>
          </a:prstGeom>
        </p:spPr>
      </p:pic>
      <p:pic>
        <p:nvPicPr>
          <p:cNvPr id="4" name="Рисунок 3" descr="detki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6050" y="3786190"/>
            <a:ext cx="3396088" cy="2268586"/>
          </a:xfrm>
          <a:prstGeom prst="rect">
            <a:avLst/>
          </a:prstGeom>
        </p:spPr>
      </p:pic>
      <p:pic>
        <p:nvPicPr>
          <p:cNvPr id="5" name="Рисунок 4" descr="detki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0694" y="3786190"/>
            <a:ext cx="3396088" cy="2268586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e31eaf12683c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1670" y="428604"/>
            <a:ext cx="1467043" cy="2370206"/>
          </a:xfrm>
          <a:prstGeom prst="rect">
            <a:avLst/>
          </a:prstGeom>
        </p:spPr>
      </p:pic>
      <p:pic>
        <p:nvPicPr>
          <p:cNvPr id="3" name="Рисунок 2" descr="shkolniki_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1857364"/>
            <a:ext cx="2867425" cy="4105848"/>
          </a:xfrm>
          <a:prstGeom prst="rect">
            <a:avLst/>
          </a:prstGeom>
        </p:spPr>
      </p:pic>
      <p:pic>
        <p:nvPicPr>
          <p:cNvPr id="4" name="Рисунок 3" descr="shkolniki_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12" y="2143116"/>
            <a:ext cx="2448267" cy="4105848"/>
          </a:xfrm>
          <a:prstGeom prst="rect">
            <a:avLst/>
          </a:prstGeom>
        </p:spPr>
      </p:pic>
      <p:pic>
        <p:nvPicPr>
          <p:cNvPr id="5" name="Рисунок 4" descr="mal_uchenica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6314" y="357167"/>
            <a:ext cx="1714512" cy="2792870"/>
          </a:xfrm>
          <a:prstGeom prst="rect">
            <a:avLst/>
          </a:prstGeom>
        </p:spPr>
      </p:pic>
      <p:pic>
        <p:nvPicPr>
          <p:cNvPr id="6" name="Рисунок 5" descr="mal_uchenik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786" y="3071810"/>
            <a:ext cx="2428860" cy="3595064"/>
          </a:xfrm>
          <a:prstGeom prst="rect">
            <a:avLst/>
          </a:prstGeom>
        </p:spPr>
      </p:pic>
      <p:pic>
        <p:nvPicPr>
          <p:cNvPr id="7" name="Рисунок 6" descr="shkolniki_8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2844" y="0"/>
            <a:ext cx="2000264" cy="3354528"/>
          </a:xfrm>
          <a:prstGeom prst="rect">
            <a:avLst/>
          </a:prstGeom>
        </p:spPr>
      </p:pic>
      <p:pic>
        <p:nvPicPr>
          <p:cNvPr id="9" name="Рисунок 8" descr="e31eaf12683c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3504" y="3786190"/>
            <a:ext cx="1467043" cy="2370206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2d7674f860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82505"/>
            <a:ext cx="9144000" cy="2175495"/>
          </a:xfrm>
          <a:prstGeom prst="rect">
            <a:avLst/>
          </a:prstGeom>
        </p:spPr>
      </p:pic>
      <p:pic>
        <p:nvPicPr>
          <p:cNvPr id="3" name="Рисунок 2" descr="shkolniki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04" y="357166"/>
            <a:ext cx="6000793" cy="5270696"/>
          </a:xfrm>
          <a:prstGeom prst="rect">
            <a:avLst/>
          </a:prstGeom>
        </p:spPr>
      </p:pic>
      <p:pic>
        <p:nvPicPr>
          <p:cNvPr id="4" name="Рисунок 3" descr="kras90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58" y="785794"/>
            <a:ext cx="1842779" cy="1571612"/>
          </a:xfrm>
          <a:prstGeom prst="rect">
            <a:avLst/>
          </a:prstGeom>
        </p:spPr>
      </p:pic>
      <p:pic>
        <p:nvPicPr>
          <p:cNvPr id="5" name="Рисунок 4" descr="2674b6e5774b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5510" y="0"/>
            <a:ext cx="2258490" cy="31432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72330" y="857232"/>
            <a:ext cx="15657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1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сентября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7" name="Рисунок 6" descr="9a472d26ba72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0892" y="1714488"/>
            <a:ext cx="1279067" cy="1281606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etki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3344" y="80344"/>
            <a:ext cx="6697312" cy="6697312"/>
          </a:xfrm>
          <a:prstGeom prst="rect">
            <a:avLst/>
          </a:prstGeom>
        </p:spPr>
      </p:pic>
      <p:pic>
        <p:nvPicPr>
          <p:cNvPr id="8" name="Рисунок 7" descr="20bfbc32cd40293033c0a9b935b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678" y="2143116"/>
            <a:ext cx="2571768" cy="2571768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968a0438a88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279405" cy="5785758"/>
          </a:xfrm>
          <a:prstGeom prst="rect">
            <a:avLst/>
          </a:prstGeom>
        </p:spPr>
      </p:pic>
      <p:pic>
        <p:nvPicPr>
          <p:cNvPr id="3" name="Рисунок 2" descr="karanda94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71736" y="3429000"/>
            <a:ext cx="6357982" cy="3429000"/>
          </a:xfrm>
          <a:prstGeom prst="rect">
            <a:avLst/>
          </a:prstGeom>
        </p:spPr>
      </p:pic>
      <p:pic>
        <p:nvPicPr>
          <p:cNvPr id="9" name="Рисунок 8" descr="shkolniki_8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2264" y="3143248"/>
            <a:ext cx="1857388" cy="3114918"/>
          </a:xfrm>
          <a:prstGeom prst="rect">
            <a:avLst/>
          </a:prstGeom>
        </p:spPr>
      </p:pic>
      <p:pic>
        <p:nvPicPr>
          <p:cNvPr id="10" name="Рисунок 9" descr="tcvet114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848082">
            <a:off x="6278199" y="3439849"/>
            <a:ext cx="896869" cy="1798321"/>
          </a:xfrm>
          <a:prstGeom prst="rect">
            <a:avLst/>
          </a:prstGeom>
        </p:spPr>
      </p:pic>
      <p:pic>
        <p:nvPicPr>
          <p:cNvPr id="6" name="Рисунок 5" descr="shkolniki_7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786313" y="3143248"/>
            <a:ext cx="2214578" cy="3171041"/>
          </a:xfrm>
          <a:prstGeom prst="rect">
            <a:avLst/>
          </a:prstGeom>
        </p:spPr>
      </p:pic>
      <p:pic>
        <p:nvPicPr>
          <p:cNvPr id="12" name="Рисунок 11" descr="9a472d26ba72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2237280">
            <a:off x="7976225" y="3117405"/>
            <a:ext cx="1296256" cy="1298829"/>
          </a:xfrm>
          <a:prstGeom prst="rect">
            <a:avLst/>
          </a:prstGeom>
        </p:spPr>
      </p:pic>
      <p:pic>
        <p:nvPicPr>
          <p:cNvPr id="13" name="Рисунок 12" descr="9a472d26ba72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rot="3181595">
            <a:off x="257057" y="5113297"/>
            <a:ext cx="1279067" cy="1281606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etki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545" y="357166"/>
            <a:ext cx="8670911" cy="4786346"/>
          </a:xfrm>
          <a:prstGeom prst="rect">
            <a:avLst/>
          </a:prstGeom>
        </p:spPr>
      </p:pic>
      <p:pic>
        <p:nvPicPr>
          <p:cNvPr id="5" name="Рисунок 4" descr="clip_image001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1802" y="1714488"/>
            <a:ext cx="3429023" cy="3489536"/>
          </a:xfrm>
          <a:prstGeom prst="rect">
            <a:avLst/>
          </a:prstGeom>
        </p:spPr>
      </p:pic>
      <p:pic>
        <p:nvPicPr>
          <p:cNvPr id="2" name="Рисунок 1" descr="karanda133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100" y="4643446"/>
            <a:ext cx="7000924" cy="1726821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8_08_20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142984"/>
            <a:ext cx="6357982" cy="5295007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3" name="Рисунок 2" descr="9a472d26ba7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317" y="357166"/>
            <a:ext cx="1069423" cy="1071546"/>
          </a:xfrm>
          <a:prstGeom prst="rect">
            <a:avLst/>
          </a:prstGeom>
        </p:spPr>
      </p:pic>
      <p:pic>
        <p:nvPicPr>
          <p:cNvPr id="4" name="Рисунок 3" descr="9a472d26ba72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480" y="1285860"/>
            <a:ext cx="926830" cy="928670"/>
          </a:xfrm>
          <a:prstGeom prst="rect">
            <a:avLst/>
          </a:prstGeom>
        </p:spPr>
      </p:pic>
      <p:pic>
        <p:nvPicPr>
          <p:cNvPr id="5" name="Рисунок 4" descr="9a472d26ba72.pn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500034" y="2714620"/>
            <a:ext cx="1500198" cy="1503176"/>
          </a:xfrm>
          <a:prstGeom prst="rect">
            <a:avLst/>
          </a:prstGeom>
        </p:spPr>
      </p:pic>
      <p:pic>
        <p:nvPicPr>
          <p:cNvPr id="6" name="Рисунок 5" descr="9a472d26ba72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2066" y="4286256"/>
            <a:ext cx="926830" cy="928670"/>
          </a:xfrm>
          <a:prstGeom prst="rect">
            <a:avLst/>
          </a:prstGeom>
        </p:spPr>
      </p:pic>
      <p:pic>
        <p:nvPicPr>
          <p:cNvPr id="7" name="Рисунок 6" descr="9a472d26ba72.pn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7073887" y="4286256"/>
            <a:ext cx="1711091" cy="1714488"/>
          </a:xfrm>
          <a:prstGeom prst="rect">
            <a:avLst/>
          </a:prstGeom>
        </p:spPr>
      </p:pic>
      <p:pic>
        <p:nvPicPr>
          <p:cNvPr id="8" name="Рисунок 7" descr="9a472d26ba72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918" y="4786322"/>
            <a:ext cx="926830" cy="928670"/>
          </a:xfrm>
          <a:prstGeom prst="rect">
            <a:avLst/>
          </a:prstGeom>
        </p:spPr>
      </p:pic>
      <p:pic>
        <p:nvPicPr>
          <p:cNvPr id="9" name="Рисунок 8" descr="9a472d26ba72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007" y="4929198"/>
            <a:ext cx="1354609" cy="1357298"/>
          </a:xfrm>
          <a:prstGeom prst="rect">
            <a:avLst/>
          </a:prstGeom>
        </p:spPr>
      </p:pic>
      <p:pic>
        <p:nvPicPr>
          <p:cNvPr id="10" name="Рисунок 9" descr="9a472d26ba72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1802" y="4071942"/>
            <a:ext cx="926830" cy="928670"/>
          </a:xfrm>
          <a:prstGeom prst="rect">
            <a:avLst/>
          </a:prstGeom>
        </p:spPr>
      </p:pic>
      <p:pic>
        <p:nvPicPr>
          <p:cNvPr id="11" name="Рисунок 10" descr="20bfbc32cd40293033c0a9b935b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0760" y="428604"/>
            <a:ext cx="2571768" cy="2571768"/>
          </a:xfrm>
          <a:prstGeom prst="rect">
            <a:avLst/>
          </a:prstGeo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karanda140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152149" y="706162"/>
            <a:ext cx="8839703" cy="5445676"/>
          </a:xfrm>
          <a:prstGeom prst="rect">
            <a:avLst/>
          </a:prstGeom>
        </p:spPr>
      </p:pic>
      <p:pic>
        <p:nvPicPr>
          <p:cNvPr id="2" name="Рисунок 1" descr="20bfbc32cd40293033c0a9b935b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928958" cy="292895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71670" y="2357430"/>
            <a:ext cx="458971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Первый раз </a:t>
            </a:r>
          </a:p>
          <a:p>
            <a:pPr algn="ctr"/>
            <a:r>
              <a:rPr lang="ru-RU" sz="6000" dirty="0" smtClean="0">
                <a:solidFill>
                  <a:schemeClr val="bg1"/>
                </a:solidFill>
                <a:latin typeface="Monotype Corsiva" pitchFamily="66" charset="0"/>
              </a:rPr>
              <a:t>в первый класс!</a:t>
            </a:r>
            <a:endParaRPr lang="ru-RU" sz="6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6" name="016. Первый раз в первый класс (плюс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email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357166"/>
            <a:ext cx="9144000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Интернет-ресурсы:</a:t>
            </a:r>
          </a:p>
          <a:p>
            <a:endParaRPr lang="ru-RU" sz="2800" dirty="0" smtClean="0"/>
          </a:p>
          <a:p>
            <a:pPr marL="514350" indent="-514350">
              <a:buAutoNum type="arabicPeriod"/>
            </a:pPr>
            <a:r>
              <a:rPr lang="ru-RU" sz="2400" dirty="0" smtClean="0"/>
              <a:t>Дети 1 </a:t>
            </a:r>
            <a:r>
              <a:rPr lang="en-US" sz="2400" dirty="0" smtClean="0">
                <a:hlinkClick r:id="rId3"/>
              </a:rPr>
              <a:t>http://i03</a:t>
            </a:r>
            <a:endParaRPr lang="ru-RU" sz="2400" dirty="0" smtClean="0">
              <a:hlinkClick r:id="rId3"/>
            </a:endParaRPr>
          </a:p>
          <a:p>
            <a:pPr marL="514350" indent="-514350">
              <a:buAutoNum type="arabicPeriod"/>
            </a:pPr>
            <a:r>
              <a:rPr lang="en-US" sz="2400" dirty="0" smtClean="0">
                <a:hlinkClick r:id="rId3"/>
              </a:rPr>
              <a:t>7.radikal.ru/0712/11/4b70ccab6bbc.png</a:t>
            </a:r>
            <a:endParaRPr lang="ru-RU" sz="2400" dirty="0" smtClean="0"/>
          </a:p>
          <a:p>
            <a:pPr marL="514350" indent="-514350">
              <a:buAutoNum type="arabicPeriod"/>
            </a:pPr>
            <a:r>
              <a:rPr lang="ru-RU" sz="2400" dirty="0" err="1" smtClean="0"/>
              <a:t>Рамка.Дети</a:t>
            </a:r>
            <a:r>
              <a:rPr lang="ru-RU" sz="2400" dirty="0" smtClean="0"/>
              <a:t> 1 </a:t>
            </a:r>
            <a:r>
              <a:rPr lang="en-US" sz="2400" dirty="0" smtClean="0">
                <a:hlinkClick r:id="rId4"/>
              </a:rPr>
              <a:t>http://i022.radikal.ru/1304/0b/005110753ae9.png</a:t>
            </a:r>
            <a:endParaRPr lang="ru-RU" sz="2400" dirty="0" smtClean="0"/>
          </a:p>
          <a:p>
            <a:pPr marL="514350" indent="-514350">
              <a:buFontTx/>
              <a:buAutoNum type="arabicPeriod"/>
            </a:pPr>
            <a:r>
              <a:rPr lang="ru-RU" sz="2400" dirty="0" smtClean="0"/>
              <a:t>Мальчик 1 </a:t>
            </a:r>
            <a:r>
              <a:rPr lang="en-US" sz="2400" dirty="0" smtClean="0"/>
              <a:t>http://lenagold.narod.ru/fon/clipart/m/malch/malch61.png</a:t>
            </a:r>
            <a:r>
              <a:rPr lang="ru-RU" sz="2400" dirty="0" smtClean="0"/>
              <a:t> </a:t>
            </a:r>
          </a:p>
          <a:p>
            <a:pPr marL="514350" indent="-514350">
              <a:buFontTx/>
              <a:buAutoNum type="arabicPeriod"/>
            </a:pPr>
            <a:r>
              <a:rPr lang="ru-RU" sz="2400" dirty="0" smtClean="0"/>
              <a:t>Мальчик 2 </a:t>
            </a:r>
            <a:r>
              <a:rPr lang="en-US" sz="2400" dirty="0" smtClean="0">
                <a:hlinkClick r:id="rId5"/>
              </a:rPr>
              <a:t>http://s40.radikal.ru/i087/0811/04/5739e538e23d.png</a:t>
            </a:r>
            <a:endParaRPr lang="ru-RU" sz="2400" dirty="0" smtClean="0"/>
          </a:p>
          <a:p>
            <a:pPr marL="514350" indent="-514350">
              <a:buFontTx/>
              <a:buAutoNum type="arabicPeriod"/>
            </a:pPr>
            <a:r>
              <a:rPr lang="ru-RU" sz="2400" dirty="0" smtClean="0"/>
              <a:t>Дети 2 </a:t>
            </a:r>
            <a:r>
              <a:rPr lang="en-US" sz="2400" dirty="0" smtClean="0">
                <a:hlinkClick r:id="rId6"/>
              </a:rPr>
              <a:t>http://lenagold.narod.ru/fon/clipart/d/dev/deva344.png</a:t>
            </a:r>
            <a:endParaRPr lang="ru-RU" sz="2400" dirty="0" smtClean="0"/>
          </a:p>
          <a:p>
            <a:pPr marL="514350" indent="-514350">
              <a:buFontTx/>
              <a:buAutoNum type="arabicPeriod"/>
            </a:pPr>
            <a:r>
              <a:rPr lang="ru-RU" sz="2400" dirty="0" smtClean="0"/>
              <a:t>Дети 3 </a:t>
            </a:r>
            <a:r>
              <a:rPr lang="en-US" sz="2400" dirty="0" smtClean="0">
                <a:hlinkClick r:id="rId7"/>
              </a:rPr>
              <a:t>http://s50.radikal.ru/i128/1005/56/b17d8f879d67.png</a:t>
            </a:r>
            <a:endParaRPr lang="ru-RU" sz="2400" dirty="0" smtClean="0"/>
          </a:p>
          <a:p>
            <a:pPr marL="514350" indent="-514350">
              <a:buFontTx/>
              <a:buAutoNum type="arabicPeriod"/>
            </a:pPr>
            <a:r>
              <a:rPr lang="ru-RU" sz="2400" dirty="0" smtClean="0"/>
              <a:t>Дети 4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>
                <a:hlinkClick r:id="rId8"/>
              </a:rPr>
              <a:t>http://img-fotki.yandex.ru/get/6443/981986.25/0_831d3_b6953e8_orig</a:t>
            </a:r>
            <a:endParaRPr lang="ru-RU" sz="2400" dirty="0" smtClean="0"/>
          </a:p>
          <a:p>
            <a:pPr marL="514350" indent="-514350">
              <a:buAutoNum type="arabicPeriod"/>
            </a:pPr>
            <a:r>
              <a:rPr lang="ru-RU" sz="2400" dirty="0" smtClean="0"/>
              <a:t>Дети 5 </a:t>
            </a:r>
            <a:r>
              <a:rPr lang="en-US" sz="2400" dirty="0" smtClean="0">
                <a:hlinkClick r:id="rId9"/>
              </a:rPr>
              <a:t>http://s56.radikal.ru/i151/0811/1e/c06dc9525595.png</a:t>
            </a:r>
            <a:endParaRPr lang="ru-RU" sz="2400" dirty="0" smtClean="0"/>
          </a:p>
          <a:p>
            <a:pPr marL="514350" indent="-514350">
              <a:buFontTx/>
              <a:buAutoNum type="arabicPeriod"/>
            </a:pPr>
            <a:r>
              <a:rPr lang="ru-RU" sz="2400" dirty="0" smtClean="0"/>
              <a:t>Дети 6 </a:t>
            </a:r>
            <a:r>
              <a:rPr lang="en-US" sz="2400" dirty="0" smtClean="0">
                <a:hlinkClick r:id="rId10"/>
              </a:rPr>
              <a:t>http://lenagold.narod.ru/fon/clipart/d/dev/deva345.png</a:t>
            </a:r>
            <a:endParaRPr lang="ru-RU" sz="2400" dirty="0" smtClean="0"/>
          </a:p>
          <a:p>
            <a:pPr marL="514350" indent="-514350">
              <a:buFontTx/>
              <a:buAutoNum type="arabicPeriod"/>
            </a:pPr>
            <a:r>
              <a:rPr lang="ru-RU" sz="2400" dirty="0" err="1" smtClean="0"/>
              <a:t>Рамка.Дети</a:t>
            </a:r>
            <a:r>
              <a:rPr lang="ru-RU" sz="2400" dirty="0" smtClean="0"/>
              <a:t> 2 </a:t>
            </a:r>
            <a:r>
              <a:rPr lang="en-US" sz="2400" dirty="0" smtClean="0">
                <a:hlinkClick r:id="rId11"/>
              </a:rPr>
              <a:t>http://lenagold.narod.ru/fon/clipart/d/dev/deva372.png</a:t>
            </a:r>
            <a:endParaRPr lang="ru-RU" sz="2400" dirty="0" smtClean="0"/>
          </a:p>
          <a:p>
            <a:pPr marL="514350" indent="-514350"/>
            <a:endParaRPr lang="ru-RU" sz="2400" dirty="0" smtClean="0"/>
          </a:p>
          <a:p>
            <a:pPr marL="514350" indent="-514350">
              <a:buAutoNum type="arabicPeriod"/>
            </a:pPr>
            <a:endParaRPr lang="ru-RU" sz="2400" dirty="0" smtClean="0"/>
          </a:p>
          <a:p>
            <a:pPr marL="514350" indent="-514350">
              <a:buAutoNum type="arabicPeriod"/>
            </a:pPr>
            <a:endParaRPr lang="ru-RU" sz="2800" dirty="0"/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7143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" y="500042"/>
            <a:ext cx="9144000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12. Дети 7 </a:t>
            </a:r>
            <a:r>
              <a:rPr lang="en-US" sz="2400" dirty="0" smtClean="0">
                <a:hlinkClick r:id="rId2"/>
              </a:rPr>
              <a:t>http://antalpiti.ru/files/99604/detki15.png</a:t>
            </a:r>
            <a:endParaRPr lang="ru-RU" sz="2400" dirty="0" smtClean="0"/>
          </a:p>
          <a:p>
            <a:r>
              <a:rPr lang="ru-RU" sz="2400" dirty="0" smtClean="0"/>
              <a:t>13. Дети 8 </a:t>
            </a:r>
            <a:r>
              <a:rPr lang="en-US" sz="2400" dirty="0" smtClean="0">
                <a:hlinkClick r:id="rId3"/>
              </a:rPr>
              <a:t>http://img-fotki.yandex.ru/get/6702/981986.25/0_831fb_</a:t>
            </a:r>
            <a:endParaRPr lang="ru-RU" sz="2400" dirty="0" smtClean="0">
              <a:hlinkClick r:id="rId3"/>
            </a:endParaRPr>
          </a:p>
          <a:p>
            <a:r>
              <a:rPr lang="en-US" sz="2400" dirty="0" smtClean="0">
                <a:hlinkClick r:id="rId3"/>
              </a:rPr>
              <a:t>3ced3280_orig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14. Девочка на велосипеде </a:t>
            </a:r>
            <a:r>
              <a:rPr lang="en-US" sz="2400" dirty="0" smtClean="0">
                <a:hlinkClick r:id="rId4"/>
              </a:rPr>
              <a:t>http://antalpiti.ru/files/99604/devochka_na_velosip.png</a:t>
            </a:r>
            <a:endParaRPr lang="ru-RU" sz="2400" dirty="0" smtClean="0"/>
          </a:p>
          <a:p>
            <a:r>
              <a:rPr lang="ru-RU" sz="2400" dirty="0" smtClean="0"/>
              <a:t>15. Девочка 1 </a:t>
            </a:r>
            <a:r>
              <a:rPr lang="en-US" sz="2400" dirty="0" smtClean="0">
                <a:hlinkClick r:id="rId5"/>
              </a:rPr>
              <a:t>http://antalpiti.ru/files/99604/shkolniki_7.png</a:t>
            </a:r>
            <a:endParaRPr lang="ru-RU" sz="2400" dirty="0" smtClean="0"/>
          </a:p>
          <a:p>
            <a:r>
              <a:rPr lang="ru-RU" sz="2400" dirty="0" smtClean="0"/>
              <a:t>16. Девочка 2 </a:t>
            </a:r>
            <a:r>
              <a:rPr lang="en-US" sz="2400" dirty="0" smtClean="0">
                <a:hlinkClick r:id="rId6"/>
              </a:rPr>
              <a:t>http://antalpiti.ru/files/99604/mal_uchenica.png</a:t>
            </a:r>
            <a:endParaRPr lang="ru-RU" sz="2400" dirty="0" smtClean="0"/>
          </a:p>
          <a:p>
            <a:r>
              <a:rPr lang="ru-RU" sz="2400" dirty="0" smtClean="0"/>
              <a:t>17. Мальчик 2 </a:t>
            </a:r>
            <a:r>
              <a:rPr lang="en-US" sz="2400" dirty="0" smtClean="0">
                <a:hlinkClick r:id="rId7"/>
              </a:rPr>
              <a:t>http://antalpiti.ru/files/99604/shkolniki_8.png</a:t>
            </a:r>
            <a:endParaRPr lang="ru-RU" sz="2400" dirty="0" smtClean="0"/>
          </a:p>
          <a:p>
            <a:r>
              <a:rPr lang="ru-RU" sz="2400" dirty="0" smtClean="0"/>
              <a:t>18. Мальчик 3 </a:t>
            </a:r>
            <a:r>
              <a:rPr lang="en-US" sz="2400" dirty="0" smtClean="0"/>
              <a:t>http://antalpiti.ru/files/99604/mal_uchenik.png	</a:t>
            </a:r>
            <a:endParaRPr lang="ru-RU" sz="2400" dirty="0" smtClean="0"/>
          </a:p>
          <a:p>
            <a:r>
              <a:rPr lang="ru-RU" sz="2400" dirty="0" smtClean="0"/>
              <a:t>19.Дети 9 </a:t>
            </a:r>
            <a:r>
              <a:rPr lang="en-US" sz="2400" dirty="0" smtClean="0">
                <a:hlinkClick r:id="rId8"/>
              </a:rPr>
              <a:t>http://bezformata.ru/content/Images/000/021/490/image21490427.jpg</a:t>
            </a:r>
            <a:endParaRPr lang="ru-RU" sz="2400" dirty="0" smtClean="0"/>
          </a:p>
          <a:p>
            <a:r>
              <a:rPr lang="ru-RU" sz="2400" dirty="0" smtClean="0"/>
              <a:t>20. Дети 10 </a:t>
            </a:r>
            <a:r>
              <a:rPr lang="en-US" sz="2400" dirty="0" smtClean="0">
                <a:hlinkClick r:id="rId9"/>
              </a:rPr>
              <a:t>http://festival.1september.ru/articles/636421/presentation/img11.JPG</a:t>
            </a:r>
            <a:endParaRPr lang="ru-RU" sz="2400" dirty="0" smtClean="0"/>
          </a:p>
          <a:p>
            <a:r>
              <a:rPr lang="ru-RU" sz="2400" dirty="0" smtClean="0"/>
              <a:t>21. Дети 11 </a:t>
            </a:r>
            <a:r>
              <a:rPr lang="en-US" sz="2400" dirty="0" smtClean="0">
                <a:hlinkClick r:id="rId10"/>
              </a:rPr>
              <a:t>http://antalpiti.ru/files/99604/deti_i_kniga.png</a:t>
            </a:r>
            <a:endParaRPr lang="ru-RU" sz="2400" dirty="0" smtClean="0"/>
          </a:p>
          <a:p>
            <a:r>
              <a:rPr lang="ru-RU" sz="2400" dirty="0" smtClean="0"/>
              <a:t>22. Дети 12 </a:t>
            </a:r>
            <a:r>
              <a:rPr lang="en-US" sz="2400" dirty="0" smtClean="0"/>
              <a:t>http://antalpiti.ru/files/99604/shk_otkryt.png</a:t>
            </a:r>
            <a:br>
              <a:rPr lang="en-US" sz="2400" dirty="0" smtClean="0"/>
            </a:br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42918"/>
            <a:ext cx="891543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 startAt="23"/>
            </a:pPr>
            <a:r>
              <a:rPr lang="ru-RU" sz="2400" dirty="0" smtClean="0"/>
              <a:t>Девочка 3 </a:t>
            </a:r>
            <a:r>
              <a:rPr lang="en-US" sz="2400" dirty="0" smtClean="0">
                <a:hlinkClick r:id="rId3"/>
              </a:rPr>
              <a:t>https://encrypted-tbn1.gstatic.com/images?q=tbn:ANd9GcTLF5deBntmJJ7RYEP-l_eWkrGbnXiQqtjyBgZ9mT5aGTk2odncqg</a:t>
            </a:r>
            <a:endParaRPr lang="ru-RU" sz="2400" dirty="0" smtClean="0"/>
          </a:p>
          <a:p>
            <a:pPr marL="457200" indent="-457200">
              <a:buAutoNum type="arabicPeriod" startAt="23"/>
            </a:pPr>
            <a:r>
              <a:rPr lang="ru-RU" sz="2400" dirty="0" smtClean="0"/>
              <a:t>Дети 13 </a:t>
            </a:r>
            <a:r>
              <a:rPr lang="en-US" sz="2400" dirty="0" smtClean="0">
                <a:hlinkClick r:id="rId4"/>
              </a:rPr>
              <a:t>http://antalpiti.ru/files/99604/pervoklash.png</a:t>
            </a:r>
            <a:endParaRPr lang="ru-RU" sz="2400" dirty="0" smtClean="0"/>
          </a:p>
          <a:p>
            <a:pPr marL="457200" indent="-457200">
              <a:buAutoNum type="arabicPeriod" startAt="23"/>
            </a:pPr>
            <a:r>
              <a:rPr lang="ru-RU" sz="2400" dirty="0" smtClean="0"/>
              <a:t>Мальчик 4 </a:t>
            </a:r>
            <a:r>
              <a:rPr lang="en-US" sz="2400" u="sng" dirty="0" smtClean="0"/>
              <a:t>http://antalpiti.ru/files/99604/shk_otkrytka.png</a:t>
            </a:r>
            <a:endParaRPr lang="ru-RU" sz="2400" u="sng" dirty="0" smtClean="0"/>
          </a:p>
          <a:p>
            <a:pPr marL="457200" indent="-457200">
              <a:buFontTx/>
              <a:buAutoNum type="arabicPeriod" startAt="23"/>
            </a:pPr>
            <a:r>
              <a:rPr lang="ru-RU" sz="2400" dirty="0" smtClean="0"/>
              <a:t>Земной шар. Дети 1 </a:t>
            </a:r>
            <a:r>
              <a:rPr lang="en-US" sz="2400" dirty="0" smtClean="0"/>
              <a:t>http://antalpiti.ru/kartinki/detki/detki-2/</a:t>
            </a:r>
            <a:endParaRPr lang="ru-RU" sz="2400" dirty="0" smtClean="0"/>
          </a:p>
          <a:p>
            <a:pPr marL="457200" indent="-457200">
              <a:buFontTx/>
              <a:buAutoNum type="arabicPeriod" startAt="23"/>
            </a:pPr>
            <a:r>
              <a:rPr lang="ru-RU" sz="2400" dirty="0" smtClean="0"/>
              <a:t>Земной шар. Дети 2 </a:t>
            </a:r>
            <a:r>
              <a:rPr lang="en-US" sz="2400" dirty="0" smtClean="0">
                <a:hlinkClick r:id="rId5"/>
              </a:rPr>
              <a:t>http://antalpiti.ru/files/99604/detki1.png</a:t>
            </a:r>
            <a:endParaRPr lang="ru-RU" sz="2400" dirty="0" smtClean="0"/>
          </a:p>
          <a:p>
            <a:pPr marL="457200" indent="-457200">
              <a:buFontTx/>
              <a:buAutoNum type="arabicPeriod" startAt="23"/>
            </a:pPr>
            <a:r>
              <a:rPr lang="ru-RU" sz="2400" dirty="0" smtClean="0"/>
              <a:t>Колокольчик </a:t>
            </a:r>
            <a:r>
              <a:rPr lang="ru-RU" sz="2400" dirty="0" smtClean="0">
                <a:hlinkClick r:id="rId6"/>
              </a:rPr>
              <a:t>http://3.bp.blogspot.com/-ljG7MlOfpvo/UNWli9wiGyI/AAAAAAAAHR4/bHUhwxt9I8s/s1600/navidad0821-1600x1200.jpg</a:t>
            </a:r>
            <a:endParaRPr lang="ru-RU" sz="2400" dirty="0" smtClean="0"/>
          </a:p>
          <a:p>
            <a:pPr marL="457200" indent="-457200">
              <a:buFontTx/>
              <a:buAutoNum type="arabicPeriod" startAt="23"/>
            </a:pPr>
            <a:r>
              <a:rPr lang="ru-RU" sz="2400" dirty="0" smtClean="0"/>
              <a:t>Рамка 3 </a:t>
            </a:r>
            <a:r>
              <a:rPr lang="ru-RU" sz="2400" dirty="0" smtClean="0">
                <a:hlinkClick r:id="rId7"/>
              </a:rPr>
              <a:t>http://lenagold.narod.ru/fon/clipart/k/kar/karanda94.png</a:t>
            </a:r>
            <a:endParaRPr lang="ru-RU" sz="2400" dirty="0" smtClean="0"/>
          </a:p>
          <a:p>
            <a:pPr marL="457200" indent="-457200">
              <a:buFontTx/>
              <a:buAutoNum type="arabicPeriod" startAt="23"/>
            </a:pPr>
            <a:r>
              <a:rPr lang="ru-RU" sz="2400" dirty="0" smtClean="0"/>
              <a:t>Лист клена </a:t>
            </a:r>
            <a:r>
              <a:rPr lang="en-US" sz="2400" dirty="0" smtClean="0"/>
              <a:t>http</a:t>
            </a:r>
            <a:r>
              <a:rPr lang="ru-RU" sz="2400" dirty="0" smtClean="0"/>
              <a:t>://</a:t>
            </a:r>
            <a:r>
              <a:rPr lang="en-US" sz="2400" dirty="0" smtClean="0"/>
              <a:t>s</a:t>
            </a:r>
            <a:r>
              <a:rPr lang="ru-RU" sz="2400" dirty="0" smtClean="0"/>
              <a:t>53.</a:t>
            </a:r>
            <a:r>
              <a:rPr lang="en-US" sz="2400" dirty="0" err="1" smtClean="0"/>
              <a:t>radikal</a:t>
            </a:r>
            <a:r>
              <a:rPr lang="ru-RU" sz="2400" dirty="0" smtClean="0"/>
              <a:t>.</a:t>
            </a:r>
            <a:r>
              <a:rPr lang="en-US" sz="2400" dirty="0" err="1" smtClean="0"/>
              <a:t>ru</a:t>
            </a:r>
            <a:r>
              <a:rPr lang="ru-RU" sz="2400" dirty="0" smtClean="0"/>
              <a:t>/</a:t>
            </a:r>
            <a:r>
              <a:rPr lang="en-US" sz="2400" dirty="0" err="1" smtClean="0"/>
              <a:t>i</a:t>
            </a:r>
            <a:r>
              <a:rPr lang="ru-RU" sz="2400" dirty="0" smtClean="0"/>
              <a:t>142/0808/90/</a:t>
            </a:r>
            <a:r>
              <a:rPr lang="en-US" sz="2400" dirty="0" smtClean="0"/>
              <a:t>a</a:t>
            </a:r>
            <a:r>
              <a:rPr lang="ru-RU" sz="2400" dirty="0" smtClean="0"/>
              <a:t>52</a:t>
            </a:r>
            <a:r>
              <a:rPr lang="en-US" sz="2400" dirty="0" smtClean="0"/>
              <a:t>ff</a:t>
            </a:r>
            <a:r>
              <a:rPr lang="ru-RU" sz="2400" dirty="0" smtClean="0"/>
              <a:t>5635</a:t>
            </a:r>
            <a:r>
              <a:rPr lang="en-US" sz="2400" dirty="0" smtClean="0"/>
              <a:t>b</a:t>
            </a:r>
            <a:r>
              <a:rPr lang="ru-RU" sz="2400" dirty="0" smtClean="0"/>
              <a:t>00.</a:t>
            </a:r>
            <a:r>
              <a:rPr lang="en-US" sz="2400" dirty="0" err="1" smtClean="0"/>
              <a:t>png</a:t>
            </a:r>
            <a:endParaRPr lang="ru-RU" sz="2400" dirty="0" smtClean="0"/>
          </a:p>
          <a:p>
            <a:pPr marL="457200" indent="-457200">
              <a:buFontTx/>
              <a:buAutoNum type="arabicPeriod" startAt="23"/>
            </a:pPr>
            <a:r>
              <a:rPr lang="ru-RU" sz="2400" dirty="0" smtClean="0"/>
              <a:t>Осенняя ветка </a:t>
            </a:r>
          </a:p>
          <a:p>
            <a:pPr marL="457200" indent="-457200">
              <a:buAutoNum type="arabicPeriod" startAt="23"/>
            </a:pPr>
            <a:r>
              <a:rPr lang="en-US" sz="2400" dirty="0" smtClean="0">
                <a:hlinkClick r:id="rId8"/>
              </a:rPr>
              <a:t>http</a:t>
            </a:r>
            <a:r>
              <a:rPr lang="ru-RU" sz="2400" dirty="0" smtClean="0">
                <a:hlinkClick r:id="rId8"/>
              </a:rPr>
              <a:t>://</a:t>
            </a:r>
            <a:r>
              <a:rPr lang="en-US" sz="2400" dirty="0" err="1" smtClean="0">
                <a:hlinkClick r:id="rId8"/>
              </a:rPr>
              <a:t>jpiros</a:t>
            </a:r>
            <a:r>
              <a:rPr lang="ru-RU" sz="2400" dirty="0" smtClean="0">
                <a:hlinkClick r:id="rId8"/>
              </a:rPr>
              <a:t>.</a:t>
            </a:r>
            <a:r>
              <a:rPr lang="en-US" sz="2400" dirty="0" err="1" smtClean="0">
                <a:hlinkClick r:id="rId8"/>
              </a:rPr>
              <a:t>bloglap</a:t>
            </a:r>
            <a:r>
              <a:rPr lang="ru-RU" sz="2400" dirty="0" smtClean="0">
                <a:hlinkClick r:id="rId8"/>
              </a:rPr>
              <a:t>.</a:t>
            </a:r>
            <a:r>
              <a:rPr lang="en-US" sz="2400" dirty="0" err="1" smtClean="0">
                <a:hlinkClick r:id="rId8"/>
              </a:rPr>
              <a:t>hu</a:t>
            </a:r>
            <a:r>
              <a:rPr lang="ru-RU" sz="2400" dirty="0" smtClean="0">
                <a:hlinkClick r:id="rId8"/>
              </a:rPr>
              <a:t>/</a:t>
            </a:r>
            <a:r>
              <a:rPr lang="en-US" sz="2400" dirty="0" err="1" smtClean="0">
                <a:hlinkClick r:id="rId8"/>
              </a:rPr>
              <a:t>kepek</a:t>
            </a:r>
            <a:r>
              <a:rPr lang="ru-RU" sz="2400" dirty="0" smtClean="0">
                <a:hlinkClick r:id="rId8"/>
              </a:rPr>
              <a:t>/</a:t>
            </a:r>
            <a:r>
              <a:rPr lang="en-US" sz="2400" dirty="0" err="1" smtClean="0">
                <a:hlinkClick r:id="rId8"/>
              </a:rPr>
              <a:t>oszi</a:t>
            </a:r>
            <a:r>
              <a:rPr lang="ru-RU" sz="2400" dirty="0" smtClean="0">
                <a:hlinkClick r:id="rId8"/>
              </a:rPr>
              <a:t>_</a:t>
            </a:r>
            <a:r>
              <a:rPr lang="en-US" sz="2400" dirty="0" err="1" smtClean="0">
                <a:hlinkClick r:id="rId8"/>
              </a:rPr>
              <a:t>kepdisz</a:t>
            </a:r>
            <a:r>
              <a:rPr lang="ru-RU" sz="2400" dirty="0" smtClean="0">
                <a:hlinkClick r:id="rId8"/>
              </a:rPr>
              <a:t>101.</a:t>
            </a:r>
            <a:r>
              <a:rPr lang="en-US" sz="2400" dirty="0" err="1" smtClean="0">
                <a:hlinkClick r:id="rId8"/>
              </a:rPr>
              <a:t>png</a:t>
            </a:r>
            <a:endParaRPr lang="ru-RU" sz="2400" dirty="0" smtClean="0"/>
          </a:p>
          <a:p>
            <a:pPr marL="457200" indent="-457200">
              <a:buAutoNum type="arabicPeriod" startAt="23"/>
            </a:pPr>
            <a:r>
              <a:rPr lang="ru-RU" sz="2400" dirty="0" smtClean="0"/>
              <a:t>Осенние листья 1 https://lh6.ggpht.com/GxDD0ZdldQxcDI_8fx6-XDlRe88iaqDGV1YJpj6N7Fo8d3zBoMk7W96pDcxNzmKn7OhQNQ=s85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428604"/>
            <a:ext cx="9144000" cy="8586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34. Осенние листья 2 </a:t>
            </a:r>
            <a:r>
              <a:rPr lang="en-US" sz="2400" dirty="0" smtClean="0">
                <a:hlinkClick r:id="rId2"/>
              </a:rPr>
              <a:t>http</a:t>
            </a:r>
            <a:r>
              <a:rPr lang="ru-RU" sz="2400" dirty="0" smtClean="0">
                <a:hlinkClick r:id="rId2"/>
              </a:rPr>
              <a:t>://</a:t>
            </a:r>
            <a:r>
              <a:rPr lang="en-US" sz="2400" dirty="0" err="1" smtClean="0">
                <a:hlinkClick r:id="rId2"/>
              </a:rPr>
              <a:t>lenagold</a:t>
            </a:r>
            <a:r>
              <a:rPr lang="ru-RU" sz="2400" dirty="0" smtClean="0">
                <a:hlinkClick r:id="rId2"/>
              </a:rPr>
              <a:t>.</a:t>
            </a:r>
            <a:r>
              <a:rPr lang="en-US" sz="2400" dirty="0" err="1" smtClean="0">
                <a:hlinkClick r:id="rId2"/>
              </a:rPr>
              <a:t>narod</a:t>
            </a:r>
            <a:r>
              <a:rPr lang="ru-RU" sz="2400" dirty="0" smtClean="0">
                <a:hlinkClick r:id="rId2"/>
              </a:rPr>
              <a:t>.</a:t>
            </a:r>
            <a:r>
              <a:rPr lang="en-US" sz="2400" dirty="0" err="1" smtClean="0">
                <a:hlinkClick r:id="rId2"/>
              </a:rPr>
              <a:t>ru</a:t>
            </a:r>
            <a:r>
              <a:rPr lang="ru-RU" sz="2400" dirty="0" smtClean="0">
                <a:hlinkClick r:id="rId2"/>
              </a:rPr>
              <a:t>/</a:t>
            </a:r>
            <a:r>
              <a:rPr lang="en-US" sz="2400" dirty="0" err="1" smtClean="0">
                <a:hlinkClick r:id="rId2"/>
              </a:rPr>
              <a:t>fon</a:t>
            </a:r>
            <a:r>
              <a:rPr lang="ru-RU" sz="2400" dirty="0" smtClean="0">
                <a:hlinkClick r:id="rId2"/>
              </a:rPr>
              <a:t>/</a:t>
            </a:r>
            <a:r>
              <a:rPr lang="en-US" sz="2400" dirty="0" smtClean="0">
                <a:hlinkClick r:id="rId2"/>
              </a:rPr>
              <a:t>clipart</a:t>
            </a:r>
            <a:r>
              <a:rPr lang="ru-RU" sz="2400" dirty="0" smtClean="0">
                <a:hlinkClick r:id="rId2"/>
              </a:rPr>
              <a:t>/</a:t>
            </a:r>
            <a:r>
              <a:rPr lang="en-US" sz="2400" dirty="0" smtClean="0">
                <a:hlinkClick r:id="rId2"/>
              </a:rPr>
              <a:t>k</a:t>
            </a:r>
            <a:r>
              <a:rPr lang="ru-RU" sz="2400" dirty="0" smtClean="0">
                <a:hlinkClick r:id="rId2"/>
              </a:rPr>
              <a:t>/</a:t>
            </a:r>
            <a:r>
              <a:rPr lang="en-US" sz="2400" dirty="0" err="1" smtClean="0">
                <a:hlinkClick r:id="rId2"/>
              </a:rPr>
              <a:t>klen</a:t>
            </a:r>
            <a:r>
              <a:rPr lang="ru-RU" sz="2400" dirty="0" smtClean="0">
                <a:hlinkClick r:id="rId2"/>
              </a:rPr>
              <a:t>/</a:t>
            </a:r>
            <a:r>
              <a:rPr lang="en-US" sz="2400" dirty="0" err="1" smtClean="0">
                <a:hlinkClick r:id="rId2"/>
              </a:rPr>
              <a:t>klen</a:t>
            </a:r>
            <a:r>
              <a:rPr lang="ru-RU" sz="2400" dirty="0" smtClean="0">
                <a:hlinkClick r:id="rId2"/>
              </a:rPr>
              <a:t>48.</a:t>
            </a:r>
            <a:r>
              <a:rPr lang="en-US" sz="2400" dirty="0" err="1" smtClean="0">
                <a:hlinkClick r:id="rId2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35. Рамка с осенними листьями </a:t>
            </a:r>
            <a:r>
              <a:rPr lang="en-US" sz="2400" dirty="0" smtClean="0">
                <a:hlinkClick r:id="rId3"/>
              </a:rPr>
              <a:t>http</a:t>
            </a:r>
            <a:r>
              <a:rPr lang="ru-RU" sz="2400" dirty="0" smtClean="0">
                <a:hlinkClick r:id="rId3"/>
              </a:rPr>
              <a:t>://</a:t>
            </a:r>
            <a:r>
              <a:rPr lang="en-US" sz="2400" dirty="0" err="1" smtClean="0">
                <a:hlinkClick r:id="rId3"/>
              </a:rPr>
              <a:t>lenagold</a:t>
            </a:r>
            <a:r>
              <a:rPr lang="ru-RU" sz="2400" dirty="0" smtClean="0">
                <a:hlinkClick r:id="rId3"/>
              </a:rPr>
              <a:t>.</a:t>
            </a:r>
            <a:r>
              <a:rPr lang="en-US" sz="2400" dirty="0" err="1" smtClean="0">
                <a:hlinkClick r:id="rId3"/>
              </a:rPr>
              <a:t>narod</a:t>
            </a:r>
            <a:r>
              <a:rPr lang="ru-RU" sz="2400" dirty="0" smtClean="0">
                <a:hlinkClick r:id="rId3"/>
              </a:rPr>
              <a:t>.</a:t>
            </a:r>
            <a:r>
              <a:rPr lang="en-US" sz="2400" dirty="0" err="1" smtClean="0">
                <a:hlinkClick r:id="rId3"/>
              </a:rPr>
              <a:t>ru</a:t>
            </a:r>
            <a:r>
              <a:rPr lang="ru-RU" sz="2400" dirty="0" smtClean="0">
                <a:hlinkClick r:id="rId3"/>
              </a:rPr>
              <a:t>/</a:t>
            </a:r>
            <a:r>
              <a:rPr lang="en-US" sz="2400" dirty="0" err="1" smtClean="0">
                <a:hlinkClick r:id="rId3"/>
              </a:rPr>
              <a:t>fon</a:t>
            </a:r>
            <a:r>
              <a:rPr lang="ru-RU" sz="2400" dirty="0" smtClean="0">
                <a:hlinkClick r:id="rId3"/>
              </a:rPr>
              <a:t>/</a:t>
            </a:r>
            <a:r>
              <a:rPr lang="en-US" sz="2400" dirty="0" smtClean="0">
                <a:hlinkClick r:id="rId3"/>
              </a:rPr>
              <a:t>clipart</a:t>
            </a:r>
            <a:r>
              <a:rPr lang="ru-RU" sz="2400" dirty="0" smtClean="0">
                <a:hlinkClick r:id="rId3"/>
              </a:rPr>
              <a:t>/</a:t>
            </a:r>
            <a:r>
              <a:rPr lang="en-US" sz="2400" dirty="0" smtClean="0">
                <a:hlinkClick r:id="rId3"/>
              </a:rPr>
              <a:t>l</a:t>
            </a:r>
            <a:r>
              <a:rPr lang="ru-RU" sz="2400" dirty="0" smtClean="0">
                <a:hlinkClick r:id="rId3"/>
              </a:rPr>
              <a:t>/</a:t>
            </a:r>
            <a:r>
              <a:rPr lang="en-US" sz="2400" dirty="0" smtClean="0">
                <a:hlinkClick r:id="rId3"/>
              </a:rPr>
              <a:t>list</a:t>
            </a:r>
            <a:r>
              <a:rPr lang="ru-RU" sz="2400" dirty="0" smtClean="0">
                <a:hlinkClick r:id="rId3"/>
              </a:rPr>
              <a:t>/</a:t>
            </a:r>
            <a:r>
              <a:rPr lang="en-US" sz="2400" dirty="0" err="1" smtClean="0">
                <a:hlinkClick r:id="rId3"/>
              </a:rPr>
              <a:t>kras</a:t>
            </a:r>
            <a:r>
              <a:rPr lang="ru-RU" sz="2400" dirty="0" smtClean="0">
                <a:hlinkClick r:id="rId3"/>
              </a:rPr>
              <a:t>/</a:t>
            </a:r>
            <a:r>
              <a:rPr lang="en-US" sz="2400" dirty="0" smtClean="0">
                <a:hlinkClick r:id="rId3"/>
              </a:rPr>
              <a:t>list</a:t>
            </a:r>
            <a:r>
              <a:rPr lang="ru-RU" sz="2400" dirty="0" smtClean="0">
                <a:hlinkClick r:id="rId3"/>
              </a:rPr>
              <a:t>55.</a:t>
            </a:r>
            <a:r>
              <a:rPr lang="en-US" sz="2400" dirty="0" err="1" smtClean="0">
                <a:hlinkClick r:id="rId3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36. Мудрая сова </a:t>
            </a:r>
            <a:r>
              <a:rPr lang="en-US" sz="2400" dirty="0" smtClean="0"/>
              <a:t>http</a:t>
            </a:r>
            <a:r>
              <a:rPr lang="ru-RU" sz="2400" dirty="0" smtClean="0"/>
              <a:t>://</a:t>
            </a:r>
            <a:r>
              <a:rPr lang="en-US" sz="2400" dirty="0" smtClean="0"/>
              <a:t>www</a:t>
            </a:r>
            <a:r>
              <a:rPr lang="ru-RU" sz="2400" dirty="0" smtClean="0"/>
              <a:t>.</a:t>
            </a:r>
            <a:r>
              <a:rPr lang="en-US" sz="2400" dirty="0" err="1" smtClean="0"/>
              <a:t>google</a:t>
            </a:r>
            <a:r>
              <a:rPr lang="ru-RU" sz="2400" dirty="0" smtClean="0"/>
              <a:t>.</a:t>
            </a:r>
            <a:r>
              <a:rPr lang="en-US" sz="2400" dirty="0" err="1" smtClean="0"/>
              <a:t>ru</a:t>
            </a:r>
            <a:r>
              <a:rPr lang="ru-RU" sz="2400" dirty="0" smtClean="0"/>
              <a:t>/</a:t>
            </a:r>
            <a:r>
              <a:rPr lang="en-US" sz="2400" dirty="0" err="1" smtClean="0"/>
              <a:t>url</a:t>
            </a:r>
            <a:r>
              <a:rPr lang="ru-RU" sz="2400" dirty="0" smtClean="0"/>
              <a:t>?</a:t>
            </a:r>
            <a:r>
              <a:rPr lang="en-US" sz="2400" dirty="0" err="1" smtClean="0"/>
              <a:t>sa</a:t>
            </a:r>
            <a:r>
              <a:rPr lang="ru-RU" sz="2400" dirty="0" smtClean="0"/>
              <a:t>=</a:t>
            </a:r>
            <a:r>
              <a:rPr lang="en-US" sz="2400" dirty="0" err="1" smtClean="0"/>
              <a:t>i</a:t>
            </a:r>
            <a:r>
              <a:rPr lang="ru-RU" sz="2400" dirty="0" smtClean="0"/>
              <a:t>&amp;</a:t>
            </a:r>
            <a:r>
              <a:rPr lang="en-US" sz="2400" dirty="0" err="1" smtClean="0"/>
              <a:t>rct</a:t>
            </a:r>
            <a:r>
              <a:rPr lang="ru-RU" sz="2400" dirty="0" smtClean="0"/>
              <a:t>=</a:t>
            </a:r>
            <a:r>
              <a:rPr lang="en-US" sz="2400" dirty="0" smtClean="0"/>
              <a:t>j</a:t>
            </a:r>
            <a:r>
              <a:rPr lang="ru-RU" sz="2400" dirty="0" smtClean="0"/>
              <a:t>&amp;</a:t>
            </a:r>
            <a:r>
              <a:rPr lang="en-US" sz="2400" dirty="0" smtClean="0"/>
              <a:t>q</a:t>
            </a:r>
            <a:r>
              <a:rPr lang="ru-RU" sz="2400" dirty="0" smtClean="0"/>
              <a:t>=&amp;</a:t>
            </a:r>
            <a:r>
              <a:rPr lang="en-US" sz="2400" dirty="0" err="1" smtClean="0"/>
              <a:t>esrc</a:t>
            </a:r>
            <a:r>
              <a:rPr lang="ru-RU" sz="2400" dirty="0" smtClean="0"/>
              <a:t>=</a:t>
            </a:r>
            <a:r>
              <a:rPr lang="en-US" sz="2400" dirty="0" smtClean="0"/>
              <a:t>s</a:t>
            </a:r>
            <a:r>
              <a:rPr lang="ru-RU" sz="2400" dirty="0" smtClean="0"/>
              <a:t>&amp;</a:t>
            </a:r>
            <a:r>
              <a:rPr lang="en-US" sz="2400" dirty="0" smtClean="0"/>
              <a:t>source</a:t>
            </a:r>
            <a:r>
              <a:rPr lang="ru-RU" sz="2400" dirty="0" smtClean="0"/>
              <a:t>=</a:t>
            </a:r>
            <a:r>
              <a:rPr lang="en-US" sz="2400" dirty="0" smtClean="0"/>
              <a:t>images</a:t>
            </a:r>
            <a:r>
              <a:rPr lang="ru-RU" sz="2400" dirty="0" smtClean="0"/>
              <a:t>&amp;</a:t>
            </a:r>
            <a:r>
              <a:rPr lang="en-US" sz="2400" dirty="0" err="1" smtClean="0"/>
              <a:t>cd</a:t>
            </a:r>
            <a:r>
              <a:rPr lang="ru-RU" sz="2400" dirty="0" smtClean="0"/>
              <a:t>=&amp;</a:t>
            </a:r>
            <a:r>
              <a:rPr lang="en-US" sz="2400" dirty="0" smtClean="0"/>
              <a:t>cad</a:t>
            </a:r>
            <a:r>
              <a:rPr lang="ru-RU" sz="2400" dirty="0" smtClean="0"/>
              <a:t>=</a:t>
            </a:r>
            <a:r>
              <a:rPr lang="en-US" sz="2400" dirty="0" err="1" smtClean="0"/>
              <a:t>rja</a:t>
            </a:r>
            <a:r>
              <a:rPr lang="ru-RU" sz="2400" dirty="0" smtClean="0"/>
              <a:t>&amp;</a:t>
            </a:r>
            <a:r>
              <a:rPr lang="en-US" sz="2400" dirty="0" err="1" smtClean="0"/>
              <a:t>docid</a:t>
            </a:r>
            <a:r>
              <a:rPr lang="ru-RU" sz="2400" dirty="0" smtClean="0"/>
              <a:t>=</a:t>
            </a:r>
            <a:r>
              <a:rPr lang="en-US" sz="2400" dirty="0" err="1" smtClean="0"/>
              <a:t>qbDT</a:t>
            </a:r>
            <a:r>
              <a:rPr lang="ru-RU" sz="2400" dirty="0" smtClean="0"/>
              <a:t>6</a:t>
            </a:r>
            <a:r>
              <a:rPr lang="en-US" sz="2400" dirty="0" err="1" smtClean="0"/>
              <a:t>qPOorF</a:t>
            </a:r>
            <a:r>
              <a:rPr lang="ru-RU" sz="2400" dirty="0" smtClean="0"/>
              <a:t>6</a:t>
            </a:r>
            <a:r>
              <a:rPr lang="en-US" sz="2400" dirty="0" smtClean="0"/>
              <a:t>JM</a:t>
            </a:r>
            <a:r>
              <a:rPr lang="ru-RU" sz="2400" dirty="0" smtClean="0"/>
              <a:t>&amp;</a:t>
            </a:r>
            <a:r>
              <a:rPr lang="en-US" sz="2400" dirty="0" err="1" smtClean="0"/>
              <a:t>tbnid</a:t>
            </a:r>
            <a:r>
              <a:rPr lang="ru-RU" sz="2400" dirty="0" smtClean="0"/>
              <a:t>=5</a:t>
            </a:r>
            <a:r>
              <a:rPr lang="en-US" sz="2400" dirty="0" err="1" smtClean="0"/>
              <a:t>Kp</a:t>
            </a:r>
            <a:r>
              <a:rPr lang="ru-RU" sz="2400" dirty="0" smtClean="0"/>
              <a:t>-8</a:t>
            </a:r>
            <a:r>
              <a:rPr lang="en-US" sz="2400" dirty="0" err="1" smtClean="0"/>
              <a:t>UEDcHmqIM</a:t>
            </a:r>
            <a:r>
              <a:rPr lang="ru-RU" sz="2400" dirty="0" smtClean="0"/>
              <a:t>:&amp;</a:t>
            </a:r>
            <a:r>
              <a:rPr lang="en-US" sz="2400" dirty="0" err="1" smtClean="0"/>
              <a:t>ved</a:t>
            </a:r>
            <a:r>
              <a:rPr lang="ru-RU" sz="2400" dirty="0" smtClean="0"/>
              <a:t>=&amp;</a:t>
            </a:r>
            <a:r>
              <a:rPr lang="en-US" sz="2400" dirty="0" err="1" smtClean="0"/>
              <a:t>url</a:t>
            </a:r>
            <a:r>
              <a:rPr lang="ru-RU" sz="2400" dirty="0" smtClean="0"/>
              <a:t>=</a:t>
            </a:r>
            <a:r>
              <a:rPr lang="en-US" sz="2400" dirty="0" smtClean="0"/>
              <a:t>http</a:t>
            </a:r>
            <a:r>
              <a:rPr lang="ru-RU" sz="2400" dirty="0" smtClean="0"/>
              <a:t>%3</a:t>
            </a:r>
            <a:r>
              <a:rPr lang="en-US" sz="2400" dirty="0" smtClean="0"/>
              <a:t>A</a:t>
            </a:r>
            <a:r>
              <a:rPr lang="ru-RU" sz="2400" dirty="0" smtClean="0"/>
              <a:t>%2</a:t>
            </a:r>
            <a:r>
              <a:rPr lang="en-US" sz="2400" dirty="0" smtClean="0"/>
              <a:t>F</a:t>
            </a:r>
            <a:r>
              <a:rPr lang="ru-RU" sz="2400" dirty="0" smtClean="0"/>
              <a:t>%2</a:t>
            </a:r>
            <a:r>
              <a:rPr lang="en-US" sz="2400" dirty="0" err="1" smtClean="0"/>
              <a:t>Fsacral</a:t>
            </a:r>
            <a:r>
              <a:rPr lang="ru-RU" sz="2400" dirty="0" smtClean="0"/>
              <a:t>-</a:t>
            </a:r>
            <a:r>
              <a:rPr lang="en-US" sz="2400" dirty="0" smtClean="0"/>
              <a:t>terra</a:t>
            </a:r>
            <a:r>
              <a:rPr lang="ru-RU" sz="2400" dirty="0" smtClean="0"/>
              <a:t>.</a:t>
            </a:r>
            <a:r>
              <a:rPr lang="en-US" sz="2400" dirty="0" err="1" smtClean="0"/>
              <a:t>ru</a:t>
            </a:r>
            <a:r>
              <a:rPr lang="ru-RU" sz="2400" dirty="0" smtClean="0"/>
              <a:t>%2</a:t>
            </a:r>
            <a:r>
              <a:rPr lang="en-US" sz="2400" dirty="0" err="1" smtClean="0"/>
              <a:t>Finformation</a:t>
            </a:r>
            <a:r>
              <a:rPr lang="ru-RU" sz="2400" dirty="0" smtClean="0"/>
              <a:t>&amp;</a:t>
            </a:r>
            <a:r>
              <a:rPr lang="en-US" sz="2400" dirty="0" err="1" smtClean="0"/>
              <a:t>ei</a:t>
            </a:r>
            <a:r>
              <a:rPr lang="ru-RU" sz="2400" dirty="0" smtClean="0"/>
              <a:t>=</a:t>
            </a:r>
            <a:r>
              <a:rPr lang="en-US" sz="2400" dirty="0" err="1" smtClean="0"/>
              <a:t>QSgSUt</a:t>
            </a:r>
            <a:r>
              <a:rPr lang="ru-RU" sz="2400" dirty="0" smtClean="0"/>
              <a:t>6</a:t>
            </a:r>
            <a:r>
              <a:rPr lang="en-US" sz="2400" dirty="0" err="1" smtClean="0"/>
              <a:t>wH</a:t>
            </a:r>
            <a:r>
              <a:rPr lang="ru-RU" sz="2400" dirty="0" smtClean="0"/>
              <a:t>8</a:t>
            </a:r>
            <a:r>
              <a:rPr lang="en-US" sz="2400" dirty="0" smtClean="0"/>
              <a:t>WU</a:t>
            </a:r>
            <a:r>
              <a:rPr lang="ru-RU" sz="2400" dirty="0" smtClean="0"/>
              <a:t>4</a:t>
            </a:r>
            <a:r>
              <a:rPr lang="en-US" sz="2400" dirty="0" smtClean="0"/>
              <a:t>AT</a:t>
            </a:r>
            <a:r>
              <a:rPr lang="ru-RU" sz="2400" dirty="0" smtClean="0"/>
              <a:t>044</a:t>
            </a:r>
            <a:r>
              <a:rPr lang="en-US" sz="2400" dirty="0" err="1" smtClean="0"/>
              <a:t>GwAg</a:t>
            </a:r>
            <a:r>
              <a:rPr lang="ru-RU" sz="2400" dirty="0" smtClean="0"/>
              <a:t>&amp;</a:t>
            </a:r>
            <a:r>
              <a:rPr lang="en-US" sz="2400" dirty="0" err="1" smtClean="0"/>
              <a:t>bvm</a:t>
            </a:r>
            <a:r>
              <a:rPr lang="ru-RU" sz="2400" dirty="0" smtClean="0"/>
              <a:t>=</a:t>
            </a:r>
            <a:r>
              <a:rPr lang="en-US" sz="2400" dirty="0" err="1" smtClean="0"/>
              <a:t>bv</a:t>
            </a:r>
            <a:r>
              <a:rPr lang="ru-RU" sz="2400" dirty="0" smtClean="0"/>
              <a:t>.50768961,</a:t>
            </a:r>
            <a:r>
              <a:rPr lang="en-US" sz="2400" dirty="0" smtClean="0"/>
              <a:t>d</a:t>
            </a:r>
            <a:r>
              <a:rPr lang="ru-RU" sz="2400" dirty="0" smtClean="0"/>
              <a:t>.</a:t>
            </a:r>
            <a:r>
              <a:rPr lang="en-US" sz="2400" dirty="0" err="1" smtClean="0"/>
              <a:t>bGE</a:t>
            </a:r>
            <a:r>
              <a:rPr lang="ru-RU" sz="2400" dirty="0" smtClean="0"/>
              <a:t>&amp;</a:t>
            </a:r>
            <a:r>
              <a:rPr lang="en-US" sz="2400" dirty="0" smtClean="0"/>
              <a:t>psig</a:t>
            </a:r>
            <a:r>
              <a:rPr lang="ru-RU" sz="2400" dirty="0" smtClean="0"/>
              <a:t>=</a:t>
            </a:r>
            <a:r>
              <a:rPr lang="en-US" sz="2400" dirty="0" err="1" smtClean="0"/>
              <a:t>AFQjCNExhIdXrXJWZ</a:t>
            </a:r>
            <a:r>
              <a:rPr lang="ru-RU" sz="2400" dirty="0" smtClean="0"/>
              <a:t>_</a:t>
            </a:r>
            <a:r>
              <a:rPr lang="en-US" sz="2400" dirty="0" err="1" smtClean="0"/>
              <a:t>QPVGwF</a:t>
            </a:r>
            <a:r>
              <a:rPr lang="ru-RU" sz="2400" dirty="0" smtClean="0"/>
              <a:t>0</a:t>
            </a:r>
            <a:r>
              <a:rPr lang="en-US" sz="2400" dirty="0" err="1" smtClean="0"/>
              <a:t>WDNn</a:t>
            </a:r>
            <a:r>
              <a:rPr lang="ru-RU" sz="2400" dirty="0" smtClean="0"/>
              <a:t>2</a:t>
            </a:r>
            <a:r>
              <a:rPr lang="en-US" sz="2400" dirty="0" smtClean="0"/>
              <a:t>HK</a:t>
            </a:r>
            <a:r>
              <a:rPr lang="ru-RU" sz="2400" dirty="0" smtClean="0"/>
              <a:t>3</a:t>
            </a:r>
            <a:r>
              <a:rPr lang="en-US" sz="2400" dirty="0" smtClean="0"/>
              <a:t>Q</a:t>
            </a:r>
            <a:r>
              <a:rPr lang="ru-RU" sz="2400" dirty="0" smtClean="0"/>
              <a:t>&amp;</a:t>
            </a:r>
            <a:r>
              <a:rPr lang="en-US" sz="2400" dirty="0" err="1" smtClean="0"/>
              <a:t>ust</a:t>
            </a:r>
            <a:r>
              <a:rPr lang="ru-RU" sz="2400" dirty="0" smtClean="0"/>
              <a:t>=1377008065877617</a:t>
            </a:r>
          </a:p>
          <a:p>
            <a:r>
              <a:rPr lang="ru-RU" sz="2400" dirty="0" smtClean="0"/>
              <a:t>37. Школьная доска 1 </a:t>
            </a:r>
            <a:r>
              <a:rPr lang="en-US" sz="2400" dirty="0" smtClean="0">
                <a:hlinkClick r:id="rId4"/>
              </a:rPr>
              <a:t>http</a:t>
            </a:r>
            <a:r>
              <a:rPr lang="ru-RU" sz="2400" dirty="0" smtClean="0">
                <a:hlinkClick r:id="rId4"/>
              </a:rPr>
              <a:t>://</a:t>
            </a:r>
            <a:r>
              <a:rPr lang="en-US" sz="2400" dirty="0" smtClean="0">
                <a:hlinkClick r:id="rId4"/>
              </a:rPr>
              <a:t>s</a:t>
            </a:r>
            <a:r>
              <a:rPr lang="ru-RU" sz="2400" dirty="0" smtClean="0">
                <a:hlinkClick r:id="rId4"/>
              </a:rPr>
              <a:t>017.</a:t>
            </a:r>
            <a:r>
              <a:rPr lang="en-US" sz="2400" dirty="0" err="1" smtClean="0">
                <a:hlinkClick r:id="rId4"/>
              </a:rPr>
              <a:t>radikal</a:t>
            </a:r>
            <a:r>
              <a:rPr lang="ru-RU" sz="2400" dirty="0" smtClean="0">
                <a:hlinkClick r:id="rId4"/>
              </a:rPr>
              <a:t>.</a:t>
            </a:r>
            <a:r>
              <a:rPr lang="en-US" sz="2400" dirty="0" err="1" smtClean="0">
                <a:hlinkClick r:id="rId4"/>
              </a:rPr>
              <a:t>ru</a:t>
            </a:r>
            <a:r>
              <a:rPr lang="ru-RU" sz="2400" dirty="0" smtClean="0">
                <a:hlinkClick r:id="rId4"/>
              </a:rPr>
              <a:t>/</a:t>
            </a:r>
            <a:r>
              <a:rPr lang="en-US" sz="2400" dirty="0" err="1" smtClean="0">
                <a:hlinkClick r:id="rId4"/>
              </a:rPr>
              <a:t>i</a:t>
            </a:r>
            <a:r>
              <a:rPr lang="ru-RU" sz="2400" dirty="0" smtClean="0">
                <a:hlinkClick r:id="rId4"/>
              </a:rPr>
              <a:t>409/1110/</a:t>
            </a:r>
            <a:r>
              <a:rPr lang="en-US" sz="2400" dirty="0" err="1" smtClean="0">
                <a:hlinkClick r:id="rId4"/>
              </a:rPr>
              <a:t>cb</a:t>
            </a:r>
            <a:r>
              <a:rPr lang="ru-RU" sz="2400" dirty="0" smtClean="0">
                <a:hlinkClick r:id="rId4"/>
              </a:rPr>
              <a:t>/3</a:t>
            </a:r>
            <a:r>
              <a:rPr lang="en-US" sz="2400" dirty="0" smtClean="0">
                <a:hlinkClick r:id="rId4"/>
              </a:rPr>
              <a:t>a</a:t>
            </a:r>
            <a:r>
              <a:rPr lang="ru-RU" sz="2400" dirty="0" smtClean="0">
                <a:hlinkClick r:id="rId4"/>
              </a:rPr>
              <a:t>2</a:t>
            </a:r>
            <a:r>
              <a:rPr lang="en-US" sz="2400" dirty="0" err="1" smtClean="0">
                <a:hlinkClick r:id="rId4"/>
              </a:rPr>
              <a:t>ab</a:t>
            </a:r>
            <a:r>
              <a:rPr lang="ru-RU" sz="2400" dirty="0" smtClean="0">
                <a:hlinkClick r:id="rId4"/>
              </a:rPr>
              <a:t>908</a:t>
            </a:r>
            <a:r>
              <a:rPr lang="en-US" sz="2400" dirty="0" smtClean="0">
                <a:hlinkClick r:id="rId4"/>
              </a:rPr>
              <a:t>b</a:t>
            </a:r>
            <a:r>
              <a:rPr lang="ru-RU" sz="2400" dirty="0" smtClean="0">
                <a:hlinkClick r:id="rId4"/>
              </a:rPr>
              <a:t>856.</a:t>
            </a:r>
            <a:r>
              <a:rPr lang="en-US" sz="2400" dirty="0" err="1" smtClean="0">
                <a:hlinkClick r:id="rId4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38. Школьная доска 2 </a:t>
            </a:r>
            <a:r>
              <a:rPr lang="en-US" sz="2400" dirty="0" smtClean="0">
                <a:hlinkClick r:id="rId5"/>
              </a:rPr>
              <a:t>http</a:t>
            </a:r>
            <a:r>
              <a:rPr lang="ru-RU" sz="2400" dirty="0" smtClean="0">
                <a:hlinkClick r:id="rId5"/>
              </a:rPr>
              <a:t>://</a:t>
            </a:r>
            <a:r>
              <a:rPr lang="en-US" sz="2400" dirty="0" err="1" smtClean="0">
                <a:hlinkClick r:id="rId5"/>
              </a:rPr>
              <a:t>lenagold</a:t>
            </a:r>
            <a:r>
              <a:rPr lang="ru-RU" sz="2400" dirty="0" smtClean="0">
                <a:hlinkClick r:id="rId5"/>
              </a:rPr>
              <a:t>.</a:t>
            </a:r>
            <a:r>
              <a:rPr lang="en-US" sz="2400" dirty="0" err="1" smtClean="0">
                <a:hlinkClick r:id="rId5"/>
              </a:rPr>
              <a:t>narod</a:t>
            </a:r>
            <a:r>
              <a:rPr lang="ru-RU" sz="2400" dirty="0" smtClean="0">
                <a:hlinkClick r:id="rId5"/>
              </a:rPr>
              <a:t>.</a:t>
            </a:r>
            <a:r>
              <a:rPr lang="en-US" sz="2400" dirty="0" err="1" smtClean="0">
                <a:hlinkClick r:id="rId5"/>
              </a:rPr>
              <a:t>ru</a:t>
            </a:r>
            <a:r>
              <a:rPr lang="ru-RU" sz="2400" dirty="0" smtClean="0">
                <a:hlinkClick r:id="rId5"/>
              </a:rPr>
              <a:t>/</a:t>
            </a:r>
            <a:r>
              <a:rPr lang="en-US" sz="2400" dirty="0" err="1" smtClean="0">
                <a:hlinkClick r:id="rId5"/>
              </a:rPr>
              <a:t>fon</a:t>
            </a:r>
            <a:r>
              <a:rPr lang="ru-RU" sz="2400" dirty="0" smtClean="0">
                <a:hlinkClick r:id="rId5"/>
              </a:rPr>
              <a:t>/</a:t>
            </a:r>
            <a:r>
              <a:rPr lang="en-US" sz="2400" dirty="0" smtClean="0">
                <a:hlinkClick r:id="rId5"/>
              </a:rPr>
              <a:t>clipart</a:t>
            </a:r>
            <a:r>
              <a:rPr lang="ru-RU" sz="2400" dirty="0" smtClean="0">
                <a:hlinkClick r:id="rId5"/>
              </a:rPr>
              <a:t>/</a:t>
            </a:r>
            <a:r>
              <a:rPr lang="en-US" sz="2400" dirty="0" smtClean="0">
                <a:hlinkClick r:id="rId5"/>
              </a:rPr>
              <a:t>d</a:t>
            </a:r>
            <a:r>
              <a:rPr lang="ru-RU" sz="2400" dirty="0" smtClean="0">
                <a:hlinkClick r:id="rId5"/>
              </a:rPr>
              <a:t>/</a:t>
            </a:r>
            <a:r>
              <a:rPr lang="en-US" sz="2400" dirty="0" err="1" smtClean="0">
                <a:hlinkClick r:id="rId5"/>
              </a:rPr>
              <a:t>dosk</a:t>
            </a:r>
            <a:r>
              <a:rPr lang="ru-RU" sz="2400" dirty="0" smtClean="0">
                <a:hlinkClick r:id="rId5"/>
              </a:rPr>
              <a:t>/</a:t>
            </a:r>
            <a:r>
              <a:rPr lang="en-US" sz="2400" dirty="0" err="1" smtClean="0">
                <a:hlinkClick r:id="rId5"/>
              </a:rPr>
              <a:t>dosk</a:t>
            </a:r>
            <a:r>
              <a:rPr lang="ru-RU" sz="2400" dirty="0" smtClean="0">
                <a:hlinkClick r:id="rId5"/>
              </a:rPr>
              <a:t>145.</a:t>
            </a:r>
            <a:r>
              <a:rPr lang="en-US" sz="2400" dirty="0" err="1" smtClean="0">
                <a:hlinkClick r:id="rId5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39. Книга 1 </a:t>
            </a:r>
            <a:r>
              <a:rPr lang="en-US" sz="2400" dirty="0" smtClean="0">
                <a:hlinkClick r:id="rId6"/>
              </a:rPr>
              <a:t>http</a:t>
            </a:r>
            <a:r>
              <a:rPr lang="ru-RU" sz="2400" dirty="0" smtClean="0">
                <a:hlinkClick r:id="rId6"/>
              </a:rPr>
              <a:t>://</a:t>
            </a:r>
            <a:r>
              <a:rPr lang="en-US" sz="2400" dirty="0" err="1" smtClean="0">
                <a:hlinkClick r:id="rId6"/>
              </a:rPr>
              <a:t>i</a:t>
            </a:r>
            <a:r>
              <a:rPr lang="ru-RU" sz="2400" dirty="0" smtClean="0">
                <a:hlinkClick r:id="rId6"/>
              </a:rPr>
              <a:t>010.</a:t>
            </a:r>
            <a:r>
              <a:rPr lang="en-US" sz="2400" dirty="0" err="1" smtClean="0">
                <a:hlinkClick r:id="rId6"/>
              </a:rPr>
              <a:t>radikal</a:t>
            </a:r>
            <a:r>
              <a:rPr lang="ru-RU" sz="2400" dirty="0" smtClean="0">
                <a:hlinkClick r:id="rId6"/>
              </a:rPr>
              <a:t>.</a:t>
            </a:r>
            <a:r>
              <a:rPr lang="en-US" sz="2400" dirty="0" err="1" smtClean="0">
                <a:hlinkClick r:id="rId6"/>
              </a:rPr>
              <a:t>ru</a:t>
            </a:r>
            <a:r>
              <a:rPr lang="ru-RU" sz="2400" dirty="0" smtClean="0">
                <a:hlinkClick r:id="rId6"/>
              </a:rPr>
              <a:t>/0805/</a:t>
            </a:r>
            <a:r>
              <a:rPr lang="en-US" sz="2400" dirty="0" smtClean="0">
                <a:hlinkClick r:id="rId6"/>
              </a:rPr>
              <a:t>ca</a:t>
            </a:r>
            <a:r>
              <a:rPr lang="ru-RU" sz="2400" dirty="0" smtClean="0">
                <a:hlinkClick r:id="rId6"/>
              </a:rPr>
              <a:t>/88</a:t>
            </a:r>
            <a:r>
              <a:rPr lang="en-US" sz="2400" dirty="0" err="1" smtClean="0">
                <a:hlinkClick r:id="rId6"/>
              </a:rPr>
              <a:t>bca</a:t>
            </a:r>
            <a:r>
              <a:rPr lang="ru-RU" sz="2400" dirty="0" smtClean="0">
                <a:hlinkClick r:id="rId6"/>
              </a:rPr>
              <a:t>000</a:t>
            </a:r>
            <a:r>
              <a:rPr lang="en-US" sz="2400" dirty="0" err="1" smtClean="0">
                <a:hlinkClick r:id="rId6"/>
              </a:rPr>
              <a:t>dd</a:t>
            </a:r>
            <a:r>
              <a:rPr lang="ru-RU" sz="2400" dirty="0" smtClean="0">
                <a:hlinkClick r:id="rId6"/>
              </a:rPr>
              <a:t>61.</a:t>
            </a:r>
            <a:r>
              <a:rPr lang="en-US" sz="2400" dirty="0" err="1" smtClean="0">
                <a:hlinkClick r:id="rId6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40. Рамка 4 http://lenagold.narod.ru/fon/clipart/k/kar/karanda133.png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  <p:transition advClick="0" advTm="6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0"/>
            <a:ext cx="91440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41. Солнышко 1 </a:t>
            </a:r>
            <a:r>
              <a:rPr lang="en-US" sz="2400" dirty="0" smtClean="0">
                <a:hlinkClick r:id="rId2"/>
              </a:rPr>
              <a:t>http</a:t>
            </a:r>
            <a:r>
              <a:rPr lang="ru-RU" sz="2400" dirty="0" smtClean="0">
                <a:hlinkClick r:id="rId2"/>
              </a:rPr>
              <a:t>://</a:t>
            </a:r>
            <a:r>
              <a:rPr lang="en-US" sz="2400" dirty="0" err="1" smtClean="0">
                <a:hlinkClick r:id="rId2"/>
              </a:rPr>
              <a:t>img</a:t>
            </a:r>
            <a:r>
              <a:rPr lang="ru-RU" sz="2400" dirty="0" smtClean="0">
                <a:hlinkClick r:id="rId2"/>
              </a:rPr>
              <a:t>5.</a:t>
            </a:r>
            <a:r>
              <a:rPr lang="en-US" sz="2400" dirty="0" err="1" smtClean="0">
                <a:hlinkClick r:id="rId2"/>
              </a:rPr>
              <a:t>dreamies</a:t>
            </a:r>
            <a:r>
              <a:rPr lang="ru-RU" sz="2400" dirty="0" smtClean="0">
                <a:hlinkClick r:id="rId2"/>
              </a:rPr>
              <a:t>.</a:t>
            </a:r>
            <a:r>
              <a:rPr lang="en-US" sz="2400" dirty="0" smtClean="0">
                <a:hlinkClick r:id="rId2"/>
              </a:rPr>
              <a:t>de</a:t>
            </a:r>
            <a:r>
              <a:rPr lang="ru-RU" sz="2400" dirty="0" smtClean="0">
                <a:hlinkClick r:id="rId2"/>
              </a:rPr>
              <a:t>/</a:t>
            </a:r>
            <a:r>
              <a:rPr lang="en-US" sz="2400" dirty="0" err="1" smtClean="0">
                <a:hlinkClick r:id="rId2"/>
              </a:rPr>
              <a:t>img</a:t>
            </a:r>
            <a:r>
              <a:rPr lang="ru-RU" sz="2400" dirty="0" smtClean="0">
                <a:hlinkClick r:id="rId2"/>
              </a:rPr>
              <a:t>/352/</a:t>
            </a:r>
            <a:r>
              <a:rPr lang="en-US" sz="2400" dirty="0" smtClean="0">
                <a:hlinkClick r:id="rId2"/>
              </a:rPr>
              <a:t>b</a:t>
            </a:r>
            <a:r>
              <a:rPr lang="ru-RU" sz="2400" dirty="0" smtClean="0">
                <a:hlinkClick r:id="rId2"/>
              </a:rPr>
              <a:t>/2</a:t>
            </a:r>
            <a:r>
              <a:rPr lang="en-US" sz="2400" dirty="0" smtClean="0">
                <a:hlinkClick r:id="rId2"/>
              </a:rPr>
              <a:t>e</a:t>
            </a:r>
            <a:r>
              <a:rPr lang="ru-RU" sz="2400" dirty="0" smtClean="0">
                <a:hlinkClick r:id="rId2"/>
              </a:rPr>
              <a:t>3</a:t>
            </a:r>
            <a:r>
              <a:rPr lang="en-US" sz="2400" dirty="0" err="1" smtClean="0">
                <a:hlinkClick r:id="rId2"/>
              </a:rPr>
              <a:t>cw</a:t>
            </a:r>
            <a:r>
              <a:rPr lang="ru-RU" sz="2400" dirty="0" smtClean="0">
                <a:hlinkClick r:id="rId2"/>
              </a:rPr>
              <a:t>2</a:t>
            </a:r>
            <a:r>
              <a:rPr lang="en-US" sz="2400" dirty="0" err="1" smtClean="0">
                <a:hlinkClick r:id="rId2"/>
              </a:rPr>
              <a:t>hjsih</a:t>
            </a:r>
            <a:r>
              <a:rPr lang="ru-RU" sz="2400" dirty="0" smtClean="0">
                <a:hlinkClick r:id="rId2"/>
              </a:rPr>
              <a:t>.</a:t>
            </a:r>
            <a:r>
              <a:rPr lang="en-US" sz="2400" dirty="0" smtClean="0">
                <a:hlinkClick r:id="rId2"/>
              </a:rPr>
              <a:t>gif</a:t>
            </a:r>
            <a:endParaRPr lang="ru-RU" sz="2400" dirty="0" smtClean="0"/>
          </a:p>
          <a:p>
            <a:pPr marL="457200" indent="-457200">
              <a:buAutoNum type="arabicPeriod" startAt="42"/>
            </a:pPr>
            <a:r>
              <a:rPr lang="ru-RU" sz="2400" dirty="0" smtClean="0"/>
              <a:t>Книга 2 </a:t>
            </a:r>
            <a:r>
              <a:rPr lang="en-US" sz="2400" dirty="0" smtClean="0">
                <a:hlinkClick r:id="rId3"/>
              </a:rPr>
              <a:t>http</a:t>
            </a:r>
            <a:r>
              <a:rPr lang="ru-RU" sz="2400" dirty="0" smtClean="0">
                <a:hlinkClick r:id="rId3"/>
              </a:rPr>
              <a:t>://</a:t>
            </a:r>
            <a:r>
              <a:rPr lang="en-US" sz="2400" dirty="0" smtClean="0">
                <a:hlinkClick r:id="rId3"/>
              </a:rPr>
              <a:t>s</a:t>
            </a:r>
            <a:r>
              <a:rPr lang="ru-RU" sz="2400" dirty="0" smtClean="0">
                <a:hlinkClick r:id="rId3"/>
              </a:rPr>
              <a:t>49.</a:t>
            </a:r>
            <a:r>
              <a:rPr lang="en-US" sz="2400" dirty="0" err="1" smtClean="0">
                <a:hlinkClick r:id="rId3"/>
              </a:rPr>
              <a:t>radikal</a:t>
            </a:r>
            <a:r>
              <a:rPr lang="ru-RU" sz="2400" dirty="0" smtClean="0">
                <a:hlinkClick r:id="rId3"/>
              </a:rPr>
              <a:t>.</a:t>
            </a:r>
            <a:r>
              <a:rPr lang="en-US" sz="2400" dirty="0" err="1" smtClean="0">
                <a:hlinkClick r:id="rId3"/>
              </a:rPr>
              <a:t>ru</a:t>
            </a:r>
            <a:r>
              <a:rPr lang="ru-RU" sz="2400" dirty="0" smtClean="0">
                <a:hlinkClick r:id="rId3"/>
              </a:rPr>
              <a:t>/</a:t>
            </a:r>
            <a:r>
              <a:rPr lang="en-US" sz="2400" dirty="0" err="1" smtClean="0">
                <a:hlinkClick r:id="rId3"/>
              </a:rPr>
              <a:t>i</a:t>
            </a:r>
            <a:r>
              <a:rPr lang="ru-RU" sz="2400" dirty="0" smtClean="0">
                <a:hlinkClick r:id="rId3"/>
              </a:rPr>
              <a:t>123/0908/5</a:t>
            </a:r>
            <a:r>
              <a:rPr lang="en-US" sz="2400" dirty="0" smtClean="0">
                <a:hlinkClick r:id="rId3"/>
              </a:rPr>
              <a:t>b</a:t>
            </a:r>
            <a:r>
              <a:rPr lang="ru-RU" sz="2400" dirty="0" smtClean="0">
                <a:hlinkClick r:id="rId3"/>
              </a:rPr>
              <a:t>/</a:t>
            </a:r>
            <a:r>
              <a:rPr lang="en-US" sz="2400" dirty="0" smtClean="0">
                <a:hlinkClick r:id="rId3"/>
              </a:rPr>
              <a:t>b</a:t>
            </a:r>
            <a:r>
              <a:rPr lang="ru-RU" sz="2400" dirty="0" smtClean="0">
                <a:hlinkClick r:id="rId3"/>
              </a:rPr>
              <a:t>940</a:t>
            </a:r>
            <a:r>
              <a:rPr lang="en-US" sz="2400" dirty="0" smtClean="0">
                <a:hlinkClick r:id="rId3"/>
              </a:rPr>
              <a:t>ac</a:t>
            </a:r>
            <a:r>
              <a:rPr lang="ru-RU" sz="2400" dirty="0" smtClean="0">
                <a:hlinkClick r:id="rId3"/>
              </a:rPr>
              <a:t>4</a:t>
            </a:r>
            <a:r>
              <a:rPr lang="en-US" sz="2400" dirty="0" err="1" smtClean="0">
                <a:hlinkClick r:id="rId3"/>
              </a:rPr>
              <a:t>ce</a:t>
            </a:r>
            <a:r>
              <a:rPr lang="ru-RU" sz="2400" dirty="0" smtClean="0">
                <a:hlinkClick r:id="rId3"/>
              </a:rPr>
              <a:t>325.</a:t>
            </a:r>
            <a:r>
              <a:rPr lang="en-US" sz="2400" dirty="0" err="1" smtClean="0">
                <a:hlinkClick r:id="rId3"/>
              </a:rPr>
              <a:t>png</a:t>
            </a:r>
            <a:endParaRPr lang="ru-RU" sz="2400" dirty="0" smtClean="0"/>
          </a:p>
          <a:p>
            <a:pPr marL="457200" indent="-457200">
              <a:buAutoNum type="arabicPeriod" startAt="42"/>
            </a:pPr>
            <a:r>
              <a:rPr lang="ru-RU" sz="2400" dirty="0" smtClean="0"/>
              <a:t>Стакан с карандашами 1 </a:t>
            </a:r>
            <a:r>
              <a:rPr lang="ru-RU" sz="2400" dirty="0" smtClean="0">
                <a:hlinkClick r:id="rId4"/>
              </a:rPr>
              <a:t>http://lenagold.narod.ru/fon/clipart/k/kar/karanda28.png</a:t>
            </a:r>
            <a:endParaRPr lang="ru-RU" sz="2400" dirty="0" smtClean="0"/>
          </a:p>
          <a:p>
            <a:pPr marL="457200" indent="-457200">
              <a:buAutoNum type="arabicPeriod" startAt="42"/>
            </a:pPr>
            <a:r>
              <a:rPr lang="ru-RU" sz="2400" dirty="0" smtClean="0"/>
              <a:t>Птичка </a:t>
            </a:r>
            <a:r>
              <a:rPr lang="ru-RU" sz="2400" dirty="0" smtClean="0">
                <a:hlinkClick r:id="rId5"/>
              </a:rPr>
              <a:t>http://s48.radikal.ru/i122/0810/c0/4b50ea9b69bd.png</a:t>
            </a:r>
            <a:endParaRPr lang="ru-RU" sz="2400" dirty="0" smtClean="0"/>
          </a:p>
          <a:p>
            <a:pPr marL="457200" indent="-457200">
              <a:buAutoNum type="arabicPeriod" startAt="42"/>
            </a:pPr>
            <a:r>
              <a:rPr lang="ru-RU" sz="2400" dirty="0" smtClean="0"/>
              <a:t>Солнышко 2 </a:t>
            </a:r>
            <a:r>
              <a:rPr lang="en-US" sz="2400" dirty="0" smtClean="0">
                <a:hlinkClick r:id="rId6"/>
              </a:rPr>
              <a:t>http</a:t>
            </a:r>
            <a:r>
              <a:rPr lang="ru-RU" sz="2400" dirty="0" smtClean="0">
                <a:hlinkClick r:id="rId6"/>
              </a:rPr>
              <a:t>://</a:t>
            </a:r>
            <a:r>
              <a:rPr lang="en-US" sz="2400" dirty="0" err="1" smtClean="0">
                <a:hlinkClick r:id="rId6"/>
              </a:rPr>
              <a:t>lenagold</a:t>
            </a:r>
            <a:r>
              <a:rPr lang="ru-RU" sz="2400" dirty="0" smtClean="0">
                <a:hlinkClick r:id="rId6"/>
              </a:rPr>
              <a:t>.</a:t>
            </a:r>
            <a:r>
              <a:rPr lang="en-US" sz="2400" dirty="0" err="1" smtClean="0">
                <a:hlinkClick r:id="rId6"/>
              </a:rPr>
              <a:t>ru</a:t>
            </a:r>
            <a:r>
              <a:rPr lang="ru-RU" sz="2400" dirty="0" smtClean="0">
                <a:hlinkClick r:id="rId6"/>
              </a:rPr>
              <a:t>/</a:t>
            </a:r>
            <a:r>
              <a:rPr lang="en-US" sz="2400" dirty="0" err="1" smtClean="0">
                <a:hlinkClick r:id="rId6"/>
              </a:rPr>
              <a:t>fon</a:t>
            </a:r>
            <a:r>
              <a:rPr lang="ru-RU" sz="2400" dirty="0" smtClean="0">
                <a:hlinkClick r:id="rId6"/>
              </a:rPr>
              <a:t>/</a:t>
            </a:r>
            <a:r>
              <a:rPr lang="en-US" sz="2400" dirty="0" smtClean="0">
                <a:hlinkClick r:id="rId6"/>
              </a:rPr>
              <a:t>clipart</a:t>
            </a:r>
            <a:r>
              <a:rPr lang="ru-RU" sz="2400" dirty="0" smtClean="0">
                <a:hlinkClick r:id="rId6"/>
              </a:rPr>
              <a:t>/</a:t>
            </a:r>
            <a:r>
              <a:rPr lang="en-US" sz="2400" dirty="0" smtClean="0">
                <a:hlinkClick r:id="rId6"/>
              </a:rPr>
              <a:t>s</a:t>
            </a:r>
            <a:r>
              <a:rPr lang="ru-RU" sz="2400" dirty="0" smtClean="0">
                <a:hlinkClick r:id="rId6"/>
              </a:rPr>
              <a:t>/</a:t>
            </a:r>
            <a:r>
              <a:rPr lang="en-US" sz="2400" dirty="0" err="1" smtClean="0">
                <a:hlinkClick r:id="rId6"/>
              </a:rPr>
              <a:t>soln</a:t>
            </a:r>
            <a:r>
              <a:rPr lang="ru-RU" sz="2400" dirty="0" smtClean="0">
                <a:hlinkClick r:id="rId6"/>
              </a:rPr>
              <a:t>/</a:t>
            </a:r>
            <a:r>
              <a:rPr lang="en-US" sz="2400" dirty="0" err="1" smtClean="0">
                <a:hlinkClick r:id="rId6"/>
              </a:rPr>
              <a:t>solna</a:t>
            </a:r>
            <a:r>
              <a:rPr lang="ru-RU" sz="2400" dirty="0" smtClean="0">
                <a:hlinkClick r:id="rId6"/>
              </a:rPr>
              <a:t>21.</a:t>
            </a:r>
            <a:r>
              <a:rPr lang="en-US" sz="2400" dirty="0" err="1" smtClean="0">
                <a:hlinkClick r:id="rId6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46. Герберы </a:t>
            </a:r>
            <a:r>
              <a:rPr lang="ru-RU" sz="2400" dirty="0" smtClean="0">
                <a:hlinkClick r:id="rId7"/>
              </a:rPr>
              <a:t>http://lenagold.narod.ru/fon/clipart/tc/tcvet/ora/tcvet114.png</a:t>
            </a:r>
            <a:endParaRPr lang="ru-RU" sz="2400" dirty="0" smtClean="0"/>
          </a:p>
          <a:p>
            <a:r>
              <a:rPr lang="ru-RU" sz="2400" dirty="0" smtClean="0"/>
              <a:t>47. Карандаши </a:t>
            </a:r>
            <a:r>
              <a:rPr lang="ru-RU" sz="2400" dirty="0" smtClean="0">
                <a:hlinkClick r:id="rId8"/>
              </a:rPr>
              <a:t>http://lenagold.narod.ru/fon/clipart/k/kar/karanda140.png</a:t>
            </a:r>
            <a:endParaRPr lang="ru-RU" sz="2400" dirty="0" smtClean="0"/>
          </a:p>
          <a:p>
            <a:r>
              <a:rPr lang="ru-RU" sz="2400" dirty="0" smtClean="0"/>
              <a:t>48. Линейка </a:t>
            </a:r>
            <a:r>
              <a:rPr lang="ru-RU" sz="2400" dirty="0" smtClean="0">
                <a:hlinkClick r:id="rId9"/>
              </a:rPr>
              <a:t>http://s56.radikal.ru/i151/0908/11/2674b6e5774b.png</a:t>
            </a:r>
            <a:endParaRPr lang="ru-RU" sz="2400" dirty="0" smtClean="0"/>
          </a:p>
          <a:p>
            <a:r>
              <a:rPr lang="ru-RU" sz="2400" dirty="0" smtClean="0"/>
              <a:t>49. Краски </a:t>
            </a:r>
            <a:r>
              <a:rPr lang="en-US" sz="2400" dirty="0" smtClean="0">
                <a:hlinkClick r:id="rId10"/>
              </a:rPr>
              <a:t>http</a:t>
            </a:r>
            <a:r>
              <a:rPr lang="ru-RU" sz="2400" dirty="0" smtClean="0">
                <a:hlinkClick r:id="rId10"/>
              </a:rPr>
              <a:t>://</a:t>
            </a:r>
            <a:r>
              <a:rPr lang="en-US" sz="2400" dirty="0" err="1" smtClean="0">
                <a:hlinkClick r:id="rId10"/>
              </a:rPr>
              <a:t>lenagold</a:t>
            </a:r>
            <a:r>
              <a:rPr lang="ru-RU" sz="2400" dirty="0" smtClean="0">
                <a:hlinkClick r:id="rId10"/>
              </a:rPr>
              <a:t>.</a:t>
            </a:r>
            <a:r>
              <a:rPr lang="en-US" sz="2400" dirty="0" err="1" smtClean="0">
                <a:hlinkClick r:id="rId10"/>
              </a:rPr>
              <a:t>narod</a:t>
            </a:r>
            <a:r>
              <a:rPr lang="ru-RU" sz="2400" dirty="0" smtClean="0">
                <a:hlinkClick r:id="rId10"/>
              </a:rPr>
              <a:t>.</a:t>
            </a:r>
            <a:r>
              <a:rPr lang="en-US" sz="2400" dirty="0" err="1" smtClean="0">
                <a:hlinkClick r:id="rId10"/>
              </a:rPr>
              <a:t>ru</a:t>
            </a:r>
            <a:r>
              <a:rPr lang="ru-RU" sz="2400" dirty="0" smtClean="0">
                <a:hlinkClick r:id="rId10"/>
              </a:rPr>
              <a:t>/</a:t>
            </a:r>
            <a:r>
              <a:rPr lang="en-US" sz="2400" dirty="0" err="1" smtClean="0">
                <a:hlinkClick r:id="rId10"/>
              </a:rPr>
              <a:t>fon</a:t>
            </a:r>
            <a:r>
              <a:rPr lang="ru-RU" sz="2400" dirty="0" smtClean="0">
                <a:hlinkClick r:id="rId10"/>
              </a:rPr>
              <a:t>/</a:t>
            </a:r>
            <a:r>
              <a:rPr lang="en-US" sz="2400" dirty="0" smtClean="0">
                <a:hlinkClick r:id="rId10"/>
              </a:rPr>
              <a:t>clipart</a:t>
            </a:r>
            <a:r>
              <a:rPr lang="ru-RU" sz="2400" dirty="0" smtClean="0">
                <a:hlinkClick r:id="rId10"/>
              </a:rPr>
              <a:t>/</a:t>
            </a:r>
            <a:r>
              <a:rPr lang="en-US" sz="2400" dirty="0" smtClean="0">
                <a:hlinkClick r:id="rId10"/>
              </a:rPr>
              <a:t>k</a:t>
            </a:r>
            <a:r>
              <a:rPr lang="ru-RU" sz="2400" dirty="0" smtClean="0">
                <a:hlinkClick r:id="rId10"/>
              </a:rPr>
              <a:t>/</a:t>
            </a:r>
            <a:r>
              <a:rPr lang="en-US" sz="2400" dirty="0" err="1" smtClean="0">
                <a:hlinkClick r:id="rId10"/>
              </a:rPr>
              <a:t>kras</a:t>
            </a:r>
            <a:r>
              <a:rPr lang="ru-RU" sz="2400" dirty="0" smtClean="0">
                <a:hlinkClick r:id="rId10"/>
              </a:rPr>
              <a:t>/</a:t>
            </a:r>
            <a:r>
              <a:rPr lang="en-US" sz="2400" dirty="0" err="1" smtClean="0">
                <a:hlinkClick r:id="rId10"/>
              </a:rPr>
              <a:t>kras</a:t>
            </a:r>
            <a:r>
              <a:rPr lang="ru-RU" sz="2400" dirty="0" smtClean="0">
                <a:hlinkClick r:id="rId10"/>
              </a:rPr>
              <a:t>90.</a:t>
            </a:r>
            <a:r>
              <a:rPr lang="en-US" sz="2400" dirty="0" err="1" smtClean="0">
                <a:hlinkClick r:id="rId10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50. Ларец с игрушками </a:t>
            </a:r>
            <a:r>
              <a:rPr lang="en-US" sz="2400" dirty="0" smtClean="0">
                <a:hlinkClick r:id="rId11"/>
              </a:rPr>
              <a:t>http</a:t>
            </a:r>
            <a:r>
              <a:rPr lang="ru-RU" sz="2400" dirty="0" smtClean="0">
                <a:hlinkClick r:id="rId11"/>
              </a:rPr>
              <a:t>://</a:t>
            </a:r>
            <a:r>
              <a:rPr lang="en-US" sz="2400" dirty="0" err="1" smtClean="0">
                <a:hlinkClick r:id="rId11"/>
              </a:rPr>
              <a:t>lenagold</a:t>
            </a:r>
            <a:r>
              <a:rPr lang="ru-RU" sz="2400" dirty="0" smtClean="0">
                <a:hlinkClick r:id="rId11"/>
              </a:rPr>
              <a:t>.</a:t>
            </a:r>
            <a:r>
              <a:rPr lang="en-US" sz="2400" dirty="0" err="1" smtClean="0">
                <a:hlinkClick r:id="rId11"/>
              </a:rPr>
              <a:t>narod</a:t>
            </a:r>
            <a:r>
              <a:rPr lang="ru-RU" sz="2400" dirty="0" smtClean="0">
                <a:hlinkClick r:id="rId11"/>
              </a:rPr>
              <a:t>.</a:t>
            </a:r>
            <a:r>
              <a:rPr lang="en-US" sz="2400" dirty="0" err="1" smtClean="0">
                <a:hlinkClick r:id="rId11"/>
              </a:rPr>
              <a:t>ru</a:t>
            </a:r>
            <a:r>
              <a:rPr lang="ru-RU" sz="2400" dirty="0" smtClean="0">
                <a:hlinkClick r:id="rId11"/>
              </a:rPr>
              <a:t>/</a:t>
            </a:r>
            <a:r>
              <a:rPr lang="en-US" sz="2400" dirty="0" err="1" smtClean="0">
                <a:hlinkClick r:id="rId11"/>
              </a:rPr>
              <a:t>fon</a:t>
            </a:r>
            <a:r>
              <a:rPr lang="ru-RU" sz="2400" dirty="0" smtClean="0">
                <a:hlinkClick r:id="rId11"/>
              </a:rPr>
              <a:t>/</a:t>
            </a:r>
            <a:r>
              <a:rPr lang="en-US" sz="2400" dirty="0" smtClean="0">
                <a:hlinkClick r:id="rId11"/>
              </a:rPr>
              <a:t>clipart</a:t>
            </a:r>
            <a:r>
              <a:rPr lang="ru-RU" sz="2400" dirty="0" smtClean="0">
                <a:hlinkClick r:id="rId11"/>
              </a:rPr>
              <a:t>/</a:t>
            </a:r>
            <a:r>
              <a:rPr lang="en-US" sz="2400" dirty="0" err="1" smtClean="0">
                <a:hlinkClick r:id="rId11"/>
              </a:rPr>
              <a:t>i</a:t>
            </a:r>
            <a:r>
              <a:rPr lang="ru-RU" sz="2400" dirty="0" smtClean="0">
                <a:hlinkClick r:id="rId11"/>
              </a:rPr>
              <a:t>/</a:t>
            </a:r>
            <a:r>
              <a:rPr lang="en-US" sz="2400" dirty="0" err="1" smtClean="0">
                <a:hlinkClick r:id="rId11"/>
              </a:rPr>
              <a:t>igr</a:t>
            </a:r>
            <a:r>
              <a:rPr lang="ru-RU" sz="2400" dirty="0" smtClean="0">
                <a:hlinkClick r:id="rId11"/>
              </a:rPr>
              <a:t>/</a:t>
            </a:r>
            <a:r>
              <a:rPr lang="en-US" sz="2400" dirty="0" err="1" smtClean="0">
                <a:hlinkClick r:id="rId11"/>
              </a:rPr>
              <a:t>igru</a:t>
            </a:r>
            <a:r>
              <a:rPr lang="ru-RU" sz="2400" dirty="0" smtClean="0">
                <a:hlinkClick r:id="rId11"/>
              </a:rPr>
              <a:t>26.</a:t>
            </a:r>
            <a:r>
              <a:rPr lang="en-US" sz="2400" dirty="0" err="1" smtClean="0">
                <a:hlinkClick r:id="rId11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51. Шары 1 </a:t>
            </a:r>
            <a:r>
              <a:rPr lang="en-US" sz="2400" dirty="0" smtClean="0">
                <a:hlinkClick r:id="rId12"/>
              </a:rPr>
              <a:t>http</a:t>
            </a:r>
            <a:r>
              <a:rPr lang="ru-RU" sz="2400" dirty="0" smtClean="0">
                <a:hlinkClick r:id="rId12"/>
              </a:rPr>
              <a:t>://</a:t>
            </a:r>
            <a:r>
              <a:rPr lang="en-US" sz="2400" dirty="0" err="1" smtClean="0">
                <a:hlinkClick r:id="rId12"/>
              </a:rPr>
              <a:t>lenagold</a:t>
            </a:r>
            <a:r>
              <a:rPr lang="ru-RU" sz="2400" dirty="0" smtClean="0">
                <a:hlinkClick r:id="rId12"/>
              </a:rPr>
              <a:t>.</a:t>
            </a:r>
            <a:r>
              <a:rPr lang="en-US" sz="2400" dirty="0" err="1" smtClean="0">
                <a:hlinkClick r:id="rId12"/>
              </a:rPr>
              <a:t>narod</a:t>
            </a:r>
            <a:r>
              <a:rPr lang="ru-RU" sz="2400" dirty="0" smtClean="0">
                <a:hlinkClick r:id="rId12"/>
              </a:rPr>
              <a:t>.</a:t>
            </a:r>
            <a:r>
              <a:rPr lang="en-US" sz="2400" dirty="0" err="1" smtClean="0">
                <a:hlinkClick r:id="rId12"/>
              </a:rPr>
              <a:t>ru</a:t>
            </a:r>
            <a:r>
              <a:rPr lang="ru-RU" sz="2400" dirty="0" smtClean="0">
                <a:hlinkClick r:id="rId12"/>
              </a:rPr>
              <a:t>/</a:t>
            </a:r>
            <a:r>
              <a:rPr lang="en-US" sz="2400" dirty="0" err="1" smtClean="0">
                <a:hlinkClick r:id="rId12"/>
              </a:rPr>
              <a:t>fon</a:t>
            </a:r>
            <a:r>
              <a:rPr lang="ru-RU" sz="2400" dirty="0" smtClean="0">
                <a:hlinkClick r:id="rId12"/>
              </a:rPr>
              <a:t>/</a:t>
            </a:r>
            <a:r>
              <a:rPr lang="en-US" sz="2400" dirty="0" smtClean="0">
                <a:hlinkClick r:id="rId12"/>
              </a:rPr>
              <a:t>clipart</a:t>
            </a:r>
            <a:r>
              <a:rPr lang="ru-RU" sz="2400" dirty="0" smtClean="0">
                <a:hlinkClick r:id="rId12"/>
              </a:rPr>
              <a:t>/</a:t>
            </a:r>
            <a:r>
              <a:rPr lang="en-US" sz="2400" dirty="0" smtClean="0">
                <a:hlinkClick r:id="rId12"/>
              </a:rPr>
              <a:t>v</a:t>
            </a:r>
            <a:r>
              <a:rPr lang="ru-RU" sz="2400" dirty="0" smtClean="0">
                <a:hlinkClick r:id="rId12"/>
              </a:rPr>
              <a:t>/</a:t>
            </a:r>
            <a:r>
              <a:rPr lang="en-US" sz="2400" dirty="0" err="1" smtClean="0">
                <a:hlinkClick r:id="rId12"/>
              </a:rPr>
              <a:t>vozd</a:t>
            </a:r>
            <a:r>
              <a:rPr lang="ru-RU" sz="2400" dirty="0" smtClean="0">
                <a:hlinkClick r:id="rId12"/>
              </a:rPr>
              <a:t>/</a:t>
            </a:r>
            <a:r>
              <a:rPr lang="en-US" sz="2400" dirty="0" err="1" smtClean="0">
                <a:hlinkClick r:id="rId12"/>
              </a:rPr>
              <a:t>vozd</a:t>
            </a:r>
            <a:r>
              <a:rPr lang="ru-RU" sz="2400" dirty="0" smtClean="0">
                <a:hlinkClick r:id="rId12"/>
              </a:rPr>
              <a:t>55.</a:t>
            </a:r>
            <a:r>
              <a:rPr lang="en-US" sz="2400" dirty="0" err="1" smtClean="0">
                <a:hlinkClick r:id="rId12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52. Шары 2 </a:t>
            </a:r>
            <a:r>
              <a:rPr lang="en-US" sz="2400" dirty="0" smtClean="0">
                <a:hlinkClick r:id="rId13"/>
              </a:rPr>
              <a:t>http</a:t>
            </a:r>
            <a:r>
              <a:rPr lang="ru-RU" sz="2400" dirty="0" smtClean="0">
                <a:hlinkClick r:id="rId13"/>
              </a:rPr>
              <a:t>://</a:t>
            </a:r>
            <a:r>
              <a:rPr lang="en-US" sz="2400" dirty="0" err="1" smtClean="0">
                <a:hlinkClick r:id="rId13"/>
              </a:rPr>
              <a:t>lenagold</a:t>
            </a:r>
            <a:r>
              <a:rPr lang="ru-RU" sz="2400" dirty="0" smtClean="0">
                <a:hlinkClick r:id="rId13"/>
              </a:rPr>
              <a:t>.</a:t>
            </a:r>
            <a:r>
              <a:rPr lang="en-US" sz="2400" dirty="0" err="1" smtClean="0">
                <a:hlinkClick r:id="rId13"/>
              </a:rPr>
              <a:t>narod</a:t>
            </a:r>
            <a:r>
              <a:rPr lang="ru-RU" sz="2400" dirty="0" smtClean="0">
                <a:hlinkClick r:id="rId13"/>
              </a:rPr>
              <a:t>.</a:t>
            </a:r>
            <a:r>
              <a:rPr lang="en-US" sz="2400" dirty="0" err="1" smtClean="0">
                <a:hlinkClick r:id="rId13"/>
              </a:rPr>
              <a:t>ru</a:t>
            </a:r>
            <a:r>
              <a:rPr lang="ru-RU" sz="2400" dirty="0" smtClean="0">
                <a:hlinkClick r:id="rId13"/>
              </a:rPr>
              <a:t>/</a:t>
            </a:r>
            <a:r>
              <a:rPr lang="en-US" sz="2400" dirty="0" err="1" smtClean="0">
                <a:hlinkClick r:id="rId13"/>
              </a:rPr>
              <a:t>fon</a:t>
            </a:r>
            <a:r>
              <a:rPr lang="ru-RU" sz="2400" dirty="0" smtClean="0">
                <a:hlinkClick r:id="rId13"/>
              </a:rPr>
              <a:t>/</a:t>
            </a:r>
            <a:r>
              <a:rPr lang="en-US" sz="2400" dirty="0" smtClean="0">
                <a:hlinkClick r:id="rId13"/>
              </a:rPr>
              <a:t>clipart</a:t>
            </a:r>
            <a:r>
              <a:rPr lang="ru-RU" sz="2400" dirty="0" smtClean="0">
                <a:hlinkClick r:id="rId13"/>
              </a:rPr>
              <a:t>/</a:t>
            </a:r>
            <a:r>
              <a:rPr lang="en-US" sz="2400" dirty="0" smtClean="0">
                <a:hlinkClick r:id="rId13"/>
              </a:rPr>
              <a:t>v</a:t>
            </a:r>
            <a:r>
              <a:rPr lang="ru-RU" sz="2400" dirty="0" smtClean="0">
                <a:hlinkClick r:id="rId13"/>
              </a:rPr>
              <a:t>/</a:t>
            </a:r>
            <a:r>
              <a:rPr lang="en-US" sz="2400" dirty="0" err="1" smtClean="0">
                <a:hlinkClick r:id="rId13"/>
              </a:rPr>
              <a:t>vozd</a:t>
            </a:r>
            <a:r>
              <a:rPr lang="ru-RU" sz="2400" dirty="0" smtClean="0">
                <a:hlinkClick r:id="rId13"/>
              </a:rPr>
              <a:t>/</a:t>
            </a:r>
            <a:r>
              <a:rPr lang="en-US" sz="2400" dirty="0" err="1" smtClean="0">
                <a:hlinkClick r:id="rId13"/>
              </a:rPr>
              <a:t>vozd</a:t>
            </a:r>
            <a:r>
              <a:rPr lang="ru-RU" sz="2400" dirty="0" smtClean="0">
                <a:hlinkClick r:id="rId13"/>
              </a:rPr>
              <a:t>72.</a:t>
            </a:r>
            <a:r>
              <a:rPr lang="en-US" sz="2400" dirty="0" err="1" smtClean="0">
                <a:hlinkClick r:id="rId13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53. Буратино </a:t>
            </a:r>
            <a:r>
              <a:rPr lang="en-US" sz="2400" dirty="0" smtClean="0"/>
              <a:t>http</a:t>
            </a:r>
            <a:r>
              <a:rPr lang="ru-RU" sz="2400" dirty="0" smtClean="0"/>
              <a:t>://900</a:t>
            </a:r>
            <a:r>
              <a:rPr lang="en-US" sz="2400" dirty="0" err="1" smtClean="0"/>
              <a:t>igr</a:t>
            </a:r>
            <a:r>
              <a:rPr lang="ru-RU" sz="2400" dirty="0" smtClean="0"/>
              <a:t>.</a:t>
            </a:r>
            <a:r>
              <a:rPr lang="en-US" sz="2400" dirty="0" smtClean="0"/>
              <a:t>net</a:t>
            </a:r>
            <a:r>
              <a:rPr lang="ru-RU" sz="2400" dirty="0" smtClean="0"/>
              <a:t>/</a:t>
            </a:r>
            <a:r>
              <a:rPr lang="en-US" sz="2400" dirty="0" err="1" smtClean="0"/>
              <a:t>datai</a:t>
            </a:r>
            <a:r>
              <a:rPr lang="ru-RU" sz="2400" dirty="0" smtClean="0"/>
              <a:t>/</a:t>
            </a:r>
            <a:r>
              <a:rPr lang="en-US" sz="2400" dirty="0" err="1" smtClean="0"/>
              <a:t>informatika</a:t>
            </a:r>
            <a:r>
              <a:rPr lang="ru-RU" sz="2400" dirty="0" smtClean="0"/>
              <a:t>/</a:t>
            </a:r>
            <a:r>
              <a:rPr lang="en-US" sz="2400" dirty="0" err="1" smtClean="0"/>
              <a:t>Risunki</a:t>
            </a:r>
            <a:r>
              <a:rPr lang="ru-RU" sz="2400" dirty="0" smtClean="0"/>
              <a:t>-</a:t>
            </a:r>
            <a:r>
              <a:rPr lang="en-US" sz="2400" dirty="0" err="1" smtClean="0"/>
              <a:t>dlja</a:t>
            </a:r>
            <a:r>
              <a:rPr lang="ru-RU" sz="2400" dirty="0" smtClean="0"/>
              <a:t>-</a:t>
            </a:r>
            <a:r>
              <a:rPr lang="en-US" sz="2400" dirty="0" err="1" smtClean="0"/>
              <a:t>slajdov</a:t>
            </a:r>
            <a:r>
              <a:rPr lang="ru-RU" sz="2400" dirty="0" smtClean="0"/>
              <a:t>/0004-005-</a:t>
            </a:r>
            <a:r>
              <a:rPr lang="en-US" sz="2400" dirty="0" err="1" smtClean="0"/>
              <a:t>Risunki</a:t>
            </a:r>
            <a:r>
              <a:rPr lang="ru-RU" sz="2400" dirty="0" smtClean="0"/>
              <a:t>-</a:t>
            </a:r>
            <a:r>
              <a:rPr lang="en-US" sz="2400" dirty="0" err="1" smtClean="0"/>
              <a:t>na</a:t>
            </a:r>
            <a:r>
              <a:rPr lang="ru-RU" sz="2400" dirty="0" smtClean="0"/>
              <a:t>-</a:t>
            </a:r>
            <a:r>
              <a:rPr lang="en-US" sz="2400" dirty="0" err="1" smtClean="0"/>
              <a:t>slajdakh</a:t>
            </a:r>
            <a:r>
              <a:rPr lang="ru-RU" sz="2400" dirty="0" smtClean="0"/>
              <a:t>.</a:t>
            </a:r>
            <a:r>
              <a:rPr lang="en-US" sz="2400" dirty="0" err="1" smtClean="0"/>
              <a:t>png</a:t>
            </a:r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  <p:transition advClick="0" advTm="6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9144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54. Мышки </a:t>
            </a:r>
            <a:r>
              <a:rPr lang="en-US" sz="2400" dirty="0" smtClean="0">
                <a:hlinkClick r:id="rId2"/>
              </a:rPr>
              <a:t>http</a:t>
            </a:r>
            <a:r>
              <a:rPr lang="ru-RU" sz="2400" dirty="0" smtClean="0">
                <a:hlinkClick r:id="rId2"/>
              </a:rPr>
              <a:t>://</a:t>
            </a:r>
            <a:r>
              <a:rPr lang="en-US" sz="2400" dirty="0" err="1" smtClean="0">
                <a:hlinkClick r:id="rId2"/>
              </a:rPr>
              <a:t>antalpiti</a:t>
            </a:r>
            <a:r>
              <a:rPr lang="ru-RU" sz="2400" dirty="0" smtClean="0">
                <a:hlinkClick r:id="rId2"/>
              </a:rPr>
              <a:t>.</a:t>
            </a:r>
            <a:r>
              <a:rPr lang="en-US" sz="2400" dirty="0" err="1" smtClean="0">
                <a:hlinkClick r:id="rId2"/>
              </a:rPr>
              <a:t>ru</a:t>
            </a:r>
            <a:r>
              <a:rPr lang="ru-RU" sz="2400" dirty="0" smtClean="0">
                <a:hlinkClick r:id="rId2"/>
              </a:rPr>
              <a:t>/</a:t>
            </a:r>
            <a:r>
              <a:rPr lang="en-US" sz="2400" dirty="0" smtClean="0">
                <a:hlinkClick r:id="rId2"/>
              </a:rPr>
              <a:t>files</a:t>
            </a:r>
            <a:r>
              <a:rPr lang="ru-RU" sz="2400" dirty="0" smtClean="0">
                <a:hlinkClick r:id="rId2"/>
              </a:rPr>
              <a:t>/99604/</a:t>
            </a:r>
            <a:r>
              <a:rPr lang="en-US" sz="2400" dirty="0" err="1" smtClean="0">
                <a:hlinkClick r:id="rId2"/>
              </a:rPr>
              <a:t>myshi</a:t>
            </a:r>
            <a:r>
              <a:rPr lang="ru-RU" sz="2400" dirty="0" smtClean="0">
                <a:hlinkClick r:id="rId2"/>
              </a:rPr>
              <a:t>.</a:t>
            </a:r>
            <a:r>
              <a:rPr lang="en-US" sz="2400" dirty="0" err="1" smtClean="0">
                <a:hlinkClick r:id="rId2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55. Красная Шапочка</a:t>
            </a:r>
            <a:r>
              <a:rPr lang="en-US" sz="2400" dirty="0" smtClean="0"/>
              <a:t> </a:t>
            </a:r>
            <a:r>
              <a:rPr lang="en-US" sz="2400" dirty="0" smtClean="0">
                <a:hlinkClick r:id="rId3"/>
              </a:rPr>
              <a:t>http</a:t>
            </a:r>
            <a:r>
              <a:rPr lang="ru-RU" sz="2400" dirty="0" smtClean="0">
                <a:hlinkClick r:id="rId3"/>
              </a:rPr>
              <a:t>://</a:t>
            </a:r>
            <a:r>
              <a:rPr lang="en-US" sz="2400" dirty="0" err="1" smtClean="0">
                <a:hlinkClick r:id="rId3"/>
              </a:rPr>
              <a:t>antalpiti</a:t>
            </a:r>
            <a:r>
              <a:rPr lang="ru-RU" sz="2400" dirty="0" smtClean="0">
                <a:hlinkClick r:id="rId3"/>
              </a:rPr>
              <a:t>.</a:t>
            </a:r>
            <a:r>
              <a:rPr lang="en-US" sz="2400" dirty="0" err="1" smtClean="0">
                <a:hlinkClick r:id="rId3"/>
              </a:rPr>
              <a:t>ru</a:t>
            </a:r>
            <a:r>
              <a:rPr lang="ru-RU" sz="2400" dirty="0" smtClean="0">
                <a:hlinkClick r:id="rId3"/>
              </a:rPr>
              <a:t>/</a:t>
            </a:r>
            <a:r>
              <a:rPr lang="en-US" sz="2400" dirty="0" smtClean="0">
                <a:hlinkClick r:id="rId3"/>
              </a:rPr>
              <a:t>files</a:t>
            </a:r>
            <a:r>
              <a:rPr lang="ru-RU" sz="2400" dirty="0" smtClean="0">
                <a:hlinkClick r:id="rId3"/>
              </a:rPr>
              <a:t>/99604/</a:t>
            </a:r>
            <a:r>
              <a:rPr lang="en-US" sz="2400" dirty="0" err="1" smtClean="0">
                <a:hlinkClick r:id="rId3"/>
              </a:rPr>
              <a:t>krasnaja</a:t>
            </a:r>
            <a:r>
              <a:rPr lang="ru-RU" sz="2400" dirty="0" smtClean="0">
                <a:hlinkClick r:id="rId3"/>
              </a:rPr>
              <a:t>1.</a:t>
            </a:r>
            <a:r>
              <a:rPr lang="en-US" sz="2400" dirty="0" err="1" smtClean="0">
                <a:hlinkClick r:id="rId3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5</a:t>
            </a:r>
            <a:r>
              <a:rPr lang="en-US" sz="2400" dirty="0" smtClean="0"/>
              <a:t>6</a:t>
            </a:r>
            <a:r>
              <a:rPr lang="ru-RU" sz="2400" dirty="0" smtClean="0"/>
              <a:t>. Львёнок </a:t>
            </a:r>
            <a:r>
              <a:rPr lang="en-US" sz="2400" dirty="0" smtClean="0"/>
              <a:t>http</a:t>
            </a:r>
            <a:r>
              <a:rPr lang="ru-RU" sz="2400" dirty="0" smtClean="0"/>
              <a:t>://</a:t>
            </a:r>
            <a:r>
              <a:rPr lang="en-US" sz="2400" dirty="0" err="1" smtClean="0"/>
              <a:t>antalpiti</a:t>
            </a:r>
            <a:r>
              <a:rPr lang="ru-RU" sz="2400" dirty="0" smtClean="0"/>
              <a:t>.</a:t>
            </a:r>
            <a:r>
              <a:rPr lang="en-US" sz="2400" dirty="0" err="1" smtClean="0"/>
              <a:t>ru</a:t>
            </a:r>
            <a:r>
              <a:rPr lang="ru-RU" sz="2400" dirty="0" smtClean="0"/>
              <a:t>/</a:t>
            </a:r>
            <a:r>
              <a:rPr lang="en-US" sz="2400" dirty="0" smtClean="0"/>
              <a:t>files</a:t>
            </a:r>
            <a:r>
              <a:rPr lang="ru-RU" sz="2400" dirty="0" smtClean="0"/>
              <a:t>/99604/</a:t>
            </a:r>
            <a:r>
              <a:rPr lang="en-US" sz="2400" dirty="0" err="1" smtClean="0"/>
              <a:t>lvenok</a:t>
            </a:r>
            <a:r>
              <a:rPr lang="ru-RU" sz="2400" dirty="0" smtClean="0"/>
              <a:t>.</a:t>
            </a:r>
            <a:r>
              <a:rPr lang="en-US" sz="2400" dirty="0" err="1" smtClean="0"/>
              <a:t>png</a:t>
            </a:r>
            <a:endParaRPr lang="ru-RU" sz="2400" dirty="0" smtClean="0"/>
          </a:p>
          <a:p>
            <a:r>
              <a:rPr lang="ru-RU" sz="2400" dirty="0" smtClean="0"/>
              <a:t>5</a:t>
            </a:r>
            <a:r>
              <a:rPr lang="en-US" sz="2400" dirty="0" smtClean="0"/>
              <a:t>7</a:t>
            </a:r>
            <a:r>
              <a:rPr lang="ru-RU" sz="2400" dirty="0" smtClean="0"/>
              <a:t>. Гном </a:t>
            </a:r>
            <a:r>
              <a:rPr lang="en-US" sz="2400" dirty="0" smtClean="0">
                <a:hlinkClick r:id="rId4"/>
              </a:rPr>
              <a:t>http</a:t>
            </a:r>
            <a:r>
              <a:rPr lang="ru-RU" sz="2400" dirty="0" smtClean="0">
                <a:hlinkClick r:id="rId4"/>
              </a:rPr>
              <a:t>://</a:t>
            </a:r>
            <a:r>
              <a:rPr lang="en-US" sz="2400" dirty="0" err="1" smtClean="0">
                <a:hlinkClick r:id="rId4"/>
              </a:rPr>
              <a:t>antalpiti</a:t>
            </a:r>
            <a:r>
              <a:rPr lang="ru-RU" sz="2400" dirty="0" smtClean="0">
                <a:hlinkClick r:id="rId4"/>
              </a:rPr>
              <a:t>.</a:t>
            </a:r>
            <a:r>
              <a:rPr lang="en-US" sz="2400" dirty="0" err="1" smtClean="0">
                <a:hlinkClick r:id="rId4"/>
              </a:rPr>
              <a:t>ru</a:t>
            </a:r>
            <a:r>
              <a:rPr lang="ru-RU" sz="2400" dirty="0" smtClean="0">
                <a:hlinkClick r:id="rId4"/>
              </a:rPr>
              <a:t>/</a:t>
            </a:r>
            <a:r>
              <a:rPr lang="en-US" sz="2400" dirty="0" smtClean="0">
                <a:hlinkClick r:id="rId4"/>
              </a:rPr>
              <a:t>files</a:t>
            </a:r>
            <a:r>
              <a:rPr lang="ru-RU" sz="2400" dirty="0" smtClean="0">
                <a:hlinkClick r:id="rId4"/>
              </a:rPr>
              <a:t>/99604/</a:t>
            </a:r>
            <a:r>
              <a:rPr lang="en-US" sz="2400" dirty="0" err="1" smtClean="0">
                <a:hlinkClick r:id="rId4"/>
              </a:rPr>
              <a:t>gnom</a:t>
            </a:r>
            <a:r>
              <a:rPr lang="ru-RU" sz="2400" dirty="0" smtClean="0">
                <a:hlinkClick r:id="rId4"/>
              </a:rPr>
              <a:t>1.</a:t>
            </a:r>
            <a:r>
              <a:rPr lang="en-US" sz="2400" dirty="0" err="1" smtClean="0">
                <a:hlinkClick r:id="rId4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5</a:t>
            </a:r>
            <a:r>
              <a:rPr lang="en-US" sz="2400" dirty="0" smtClean="0"/>
              <a:t>8</a:t>
            </a:r>
            <a:r>
              <a:rPr lang="ru-RU" sz="2400" dirty="0" smtClean="0"/>
              <a:t>. </a:t>
            </a:r>
            <a:r>
              <a:rPr lang="ru-RU" sz="2400" dirty="0" err="1" smtClean="0"/>
              <a:t>Чиполлино</a:t>
            </a:r>
            <a:r>
              <a:rPr lang="ru-RU" sz="2400" dirty="0" smtClean="0"/>
              <a:t> </a:t>
            </a:r>
            <a:r>
              <a:rPr lang="en-US" sz="2400" dirty="0" smtClean="0">
                <a:hlinkClick r:id="rId5"/>
              </a:rPr>
              <a:t>http</a:t>
            </a:r>
            <a:r>
              <a:rPr lang="ru-RU" sz="2400" dirty="0" smtClean="0">
                <a:hlinkClick r:id="rId5"/>
              </a:rPr>
              <a:t>://</a:t>
            </a:r>
            <a:r>
              <a:rPr lang="en-US" sz="2400" dirty="0" err="1" smtClean="0">
                <a:hlinkClick r:id="rId5"/>
              </a:rPr>
              <a:t>antalpiti</a:t>
            </a:r>
            <a:r>
              <a:rPr lang="ru-RU" sz="2400" dirty="0" smtClean="0">
                <a:hlinkClick r:id="rId5"/>
              </a:rPr>
              <a:t>.</a:t>
            </a:r>
            <a:r>
              <a:rPr lang="en-US" sz="2400" dirty="0" err="1" smtClean="0">
                <a:hlinkClick r:id="rId5"/>
              </a:rPr>
              <a:t>ru</a:t>
            </a:r>
            <a:r>
              <a:rPr lang="ru-RU" sz="2400" dirty="0" smtClean="0">
                <a:hlinkClick r:id="rId5"/>
              </a:rPr>
              <a:t>/</a:t>
            </a:r>
            <a:r>
              <a:rPr lang="en-US" sz="2400" dirty="0" smtClean="0">
                <a:hlinkClick r:id="rId5"/>
              </a:rPr>
              <a:t>files</a:t>
            </a:r>
            <a:r>
              <a:rPr lang="ru-RU" sz="2400" dirty="0" smtClean="0">
                <a:hlinkClick r:id="rId5"/>
              </a:rPr>
              <a:t>/99604/</a:t>
            </a:r>
            <a:r>
              <a:rPr lang="en-US" sz="2400" dirty="0" err="1" smtClean="0">
                <a:hlinkClick r:id="rId5"/>
              </a:rPr>
              <a:t>chipolino</a:t>
            </a:r>
            <a:r>
              <a:rPr lang="ru-RU" sz="2400" dirty="0" smtClean="0">
                <a:hlinkClick r:id="rId5"/>
              </a:rPr>
              <a:t>1.</a:t>
            </a:r>
            <a:r>
              <a:rPr lang="en-US" sz="2400" dirty="0" err="1" smtClean="0">
                <a:hlinkClick r:id="rId5"/>
              </a:rPr>
              <a:t>png</a:t>
            </a:r>
            <a:endParaRPr lang="ru-RU" sz="2400" dirty="0" smtClean="0"/>
          </a:p>
          <a:p>
            <a:r>
              <a:rPr lang="en-US" sz="2400" dirty="0" smtClean="0"/>
              <a:t>59</a:t>
            </a:r>
            <a:r>
              <a:rPr lang="ru-RU" sz="2400" dirty="0" smtClean="0"/>
              <a:t>. Будильник </a:t>
            </a:r>
            <a:r>
              <a:rPr lang="en-US" sz="2400" u="sng" dirty="0" smtClean="0">
                <a:hlinkClick r:id="rId6"/>
              </a:rPr>
              <a:t>http</a:t>
            </a:r>
            <a:r>
              <a:rPr lang="ru-RU" sz="2400" u="sng" dirty="0" smtClean="0">
                <a:hlinkClick r:id="rId6"/>
              </a:rPr>
              <a:t>://</a:t>
            </a:r>
            <a:r>
              <a:rPr lang="en-US" sz="2400" u="sng" dirty="0" err="1" smtClean="0">
                <a:hlinkClick r:id="rId6"/>
              </a:rPr>
              <a:t>antalpiti</a:t>
            </a:r>
            <a:r>
              <a:rPr lang="ru-RU" sz="2400" u="sng" dirty="0" smtClean="0">
                <a:hlinkClick r:id="rId6"/>
              </a:rPr>
              <a:t>.</a:t>
            </a:r>
            <a:r>
              <a:rPr lang="en-US" sz="2400" u="sng" dirty="0" err="1" smtClean="0">
                <a:hlinkClick r:id="rId6"/>
              </a:rPr>
              <a:t>ru</a:t>
            </a:r>
            <a:r>
              <a:rPr lang="ru-RU" sz="2400" u="sng" dirty="0" smtClean="0">
                <a:hlinkClick r:id="rId6"/>
              </a:rPr>
              <a:t>/</a:t>
            </a:r>
            <a:r>
              <a:rPr lang="en-US" sz="2400" u="sng" dirty="0" smtClean="0">
                <a:hlinkClick r:id="rId6"/>
              </a:rPr>
              <a:t>files</a:t>
            </a:r>
            <a:r>
              <a:rPr lang="ru-RU" sz="2400" u="sng" dirty="0" smtClean="0">
                <a:hlinkClick r:id="rId6"/>
              </a:rPr>
              <a:t>/99604/</a:t>
            </a:r>
            <a:r>
              <a:rPr lang="en-US" sz="2400" u="sng" dirty="0" err="1" smtClean="0">
                <a:hlinkClick r:id="rId6"/>
              </a:rPr>
              <a:t>budilnik</a:t>
            </a:r>
            <a:r>
              <a:rPr lang="ru-RU" sz="2400" u="sng" dirty="0" smtClean="0">
                <a:hlinkClick r:id="rId6"/>
              </a:rPr>
              <a:t>1.</a:t>
            </a:r>
            <a:r>
              <a:rPr lang="en-US" sz="2400" u="sng" dirty="0" err="1" smtClean="0">
                <a:hlinkClick r:id="rId6"/>
              </a:rPr>
              <a:t>png</a:t>
            </a:r>
            <a:endParaRPr lang="ru-RU" sz="2400" u="sng" dirty="0" smtClean="0"/>
          </a:p>
          <a:p>
            <a:r>
              <a:rPr lang="ru-RU" sz="2400" dirty="0" smtClean="0"/>
              <a:t>6</a:t>
            </a:r>
            <a:r>
              <a:rPr lang="en-US" sz="2400" dirty="0" smtClean="0"/>
              <a:t>0</a:t>
            </a:r>
            <a:r>
              <a:rPr lang="ru-RU" sz="2400" dirty="0" smtClean="0"/>
              <a:t>.Книги 3 </a:t>
            </a:r>
            <a:r>
              <a:rPr lang="en-US" sz="2400" dirty="0" smtClean="0">
                <a:hlinkClick r:id="rId7"/>
              </a:rPr>
              <a:t>http</a:t>
            </a:r>
            <a:r>
              <a:rPr lang="ru-RU" sz="2400" dirty="0" smtClean="0">
                <a:hlinkClick r:id="rId7"/>
              </a:rPr>
              <a:t>://</a:t>
            </a:r>
            <a:r>
              <a:rPr lang="en-US" sz="2400" dirty="0" err="1" smtClean="0">
                <a:hlinkClick r:id="rId7"/>
              </a:rPr>
              <a:t>antalpiti</a:t>
            </a:r>
            <a:r>
              <a:rPr lang="ru-RU" sz="2400" dirty="0" smtClean="0">
                <a:hlinkClick r:id="rId7"/>
              </a:rPr>
              <a:t>.</a:t>
            </a:r>
            <a:r>
              <a:rPr lang="en-US" sz="2400" dirty="0" err="1" smtClean="0">
                <a:hlinkClick r:id="rId7"/>
              </a:rPr>
              <a:t>ru</a:t>
            </a:r>
            <a:r>
              <a:rPr lang="ru-RU" sz="2400" dirty="0" smtClean="0">
                <a:hlinkClick r:id="rId7"/>
              </a:rPr>
              <a:t>/</a:t>
            </a:r>
            <a:r>
              <a:rPr lang="en-US" sz="2400" dirty="0" smtClean="0">
                <a:hlinkClick r:id="rId7"/>
              </a:rPr>
              <a:t>files</a:t>
            </a:r>
            <a:r>
              <a:rPr lang="ru-RU" sz="2400" dirty="0" smtClean="0">
                <a:hlinkClick r:id="rId7"/>
              </a:rPr>
              <a:t>/99604/</a:t>
            </a:r>
            <a:r>
              <a:rPr lang="en-US" sz="2400" dirty="0" err="1" smtClean="0">
                <a:hlinkClick r:id="rId7"/>
              </a:rPr>
              <a:t>knigi</a:t>
            </a:r>
            <a:r>
              <a:rPr lang="ru-RU" sz="2400" dirty="0" smtClean="0">
                <a:hlinkClick r:id="rId7"/>
              </a:rPr>
              <a:t>.</a:t>
            </a:r>
            <a:r>
              <a:rPr lang="en-US" sz="2400" dirty="0" err="1" smtClean="0">
                <a:hlinkClick r:id="rId7"/>
              </a:rPr>
              <a:t>png</a:t>
            </a:r>
            <a:endParaRPr lang="ru-RU" sz="2400" dirty="0" smtClean="0"/>
          </a:p>
          <a:p>
            <a:r>
              <a:rPr lang="ru-RU" sz="2400" dirty="0" smtClean="0"/>
              <a:t>6</a:t>
            </a:r>
            <a:r>
              <a:rPr lang="en-US" sz="2400" dirty="0" smtClean="0"/>
              <a:t>1</a:t>
            </a:r>
            <a:r>
              <a:rPr lang="ru-RU" sz="2400" dirty="0" smtClean="0"/>
              <a:t>. Стакан с карандашами 2 </a:t>
            </a:r>
            <a:r>
              <a:rPr lang="en-US" sz="2400" dirty="0" smtClean="0">
                <a:hlinkClick r:id="rId8"/>
              </a:rPr>
              <a:t>http</a:t>
            </a:r>
            <a:r>
              <a:rPr lang="ru-RU" sz="2400" dirty="0" smtClean="0">
                <a:hlinkClick r:id="rId8"/>
              </a:rPr>
              <a:t>://</a:t>
            </a:r>
            <a:r>
              <a:rPr lang="en-US" sz="2400" dirty="0" err="1" smtClean="0">
                <a:hlinkClick r:id="rId8"/>
              </a:rPr>
              <a:t>antalpiti</a:t>
            </a:r>
            <a:r>
              <a:rPr lang="ru-RU" sz="2400" dirty="0" smtClean="0">
                <a:hlinkClick r:id="rId8"/>
              </a:rPr>
              <a:t>.</a:t>
            </a:r>
            <a:r>
              <a:rPr lang="en-US" sz="2400" dirty="0" err="1" smtClean="0">
                <a:hlinkClick r:id="rId8"/>
              </a:rPr>
              <a:t>ru</a:t>
            </a:r>
            <a:r>
              <a:rPr lang="ru-RU" sz="2400" dirty="0" smtClean="0">
                <a:hlinkClick r:id="rId8"/>
              </a:rPr>
              <a:t>/</a:t>
            </a:r>
            <a:r>
              <a:rPr lang="en-US" sz="2400" dirty="0" smtClean="0">
                <a:hlinkClick r:id="rId8"/>
              </a:rPr>
              <a:t>files</a:t>
            </a:r>
            <a:r>
              <a:rPr lang="ru-RU" sz="2400" dirty="0" smtClean="0">
                <a:hlinkClick r:id="rId8"/>
              </a:rPr>
              <a:t>/99604/</a:t>
            </a:r>
            <a:r>
              <a:rPr lang="en-US" sz="2400" dirty="0" err="1" smtClean="0">
                <a:hlinkClick r:id="rId8"/>
              </a:rPr>
              <a:t>karandashi</a:t>
            </a:r>
            <a:r>
              <a:rPr lang="ru-RU" sz="2400" dirty="0" smtClean="0">
                <a:hlinkClick r:id="rId8"/>
              </a:rPr>
              <a:t>_</a:t>
            </a:r>
            <a:r>
              <a:rPr lang="en-US" sz="2400" dirty="0" smtClean="0">
                <a:hlinkClick r:id="rId8"/>
              </a:rPr>
              <a:t>v</a:t>
            </a:r>
            <a:r>
              <a:rPr lang="ru-RU" sz="2400" dirty="0" smtClean="0">
                <a:hlinkClick r:id="rId8"/>
              </a:rPr>
              <a:t>_</a:t>
            </a:r>
            <a:r>
              <a:rPr lang="en-US" sz="2400" dirty="0" err="1" smtClean="0">
                <a:hlinkClick r:id="rId8"/>
              </a:rPr>
              <a:t>stakane</a:t>
            </a:r>
            <a:r>
              <a:rPr lang="ru-RU" sz="2400" dirty="0" smtClean="0">
                <a:hlinkClick r:id="rId8"/>
              </a:rPr>
              <a:t>.</a:t>
            </a:r>
            <a:r>
              <a:rPr lang="en-US" sz="2400" dirty="0" err="1" smtClean="0">
                <a:hlinkClick r:id="rId8"/>
              </a:rPr>
              <a:t>png</a:t>
            </a:r>
            <a:endParaRPr lang="en-US" sz="2400" smtClean="0"/>
          </a:p>
          <a:p>
            <a:r>
              <a:rPr lang="ru-RU" sz="2400" smtClean="0"/>
              <a:t>6</a:t>
            </a:r>
            <a:r>
              <a:rPr lang="en-US" sz="2400" dirty="0" smtClean="0"/>
              <a:t>2</a:t>
            </a:r>
            <a:r>
              <a:rPr lang="ru-RU" sz="2400" dirty="0" smtClean="0"/>
              <a:t>. Виньетка с тюльпанами </a:t>
            </a:r>
            <a:r>
              <a:rPr lang="en-US" sz="2400" dirty="0" smtClean="0">
                <a:hlinkClick r:id="rId9"/>
              </a:rPr>
              <a:t>http://i040.radikal.ru/0805/27/a97ec2158366.png</a:t>
            </a:r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  <p:transition advClick="0" advTm="6000"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821</Words>
  <Application>Microsoft Office PowerPoint</Application>
  <PresentationFormat>Экран (4:3)</PresentationFormat>
  <Paragraphs>117</Paragraphs>
  <Slides>30</Slides>
  <Notes>22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Здравствуй,  школа!</vt:lpstr>
      <vt:lpstr>Первый раз  в первый класс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 сентября</dc:title>
  <dc:creator>:o)</dc:creator>
  <cp:lastModifiedBy>pc</cp:lastModifiedBy>
  <cp:revision>99</cp:revision>
  <dcterms:created xsi:type="dcterms:W3CDTF">2013-07-10T05:20:49Z</dcterms:created>
  <dcterms:modified xsi:type="dcterms:W3CDTF">2016-08-22T05:19:17Z</dcterms:modified>
</cp:coreProperties>
</file>