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6" r:id="rId3"/>
    <p:sldId id="257" r:id="rId4"/>
    <p:sldId id="269" r:id="rId5"/>
    <p:sldId id="267" r:id="rId6"/>
    <p:sldId id="266" r:id="rId7"/>
    <p:sldId id="268" r:id="rId8"/>
    <p:sldId id="270" r:id="rId9"/>
    <p:sldId id="271" r:id="rId10"/>
    <p:sldId id="265" r:id="rId11"/>
    <p:sldId id="264" r:id="rId12"/>
    <p:sldId id="263" r:id="rId13"/>
    <p:sldId id="26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Познакомьтесь: Алфавит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04108"/>
            <a:ext cx="6871855" cy="5153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6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Алфавит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-это буквы, расположенные по порядку.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803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836" y="321973"/>
            <a:ext cx="6171663" cy="63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49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701" y="166254"/>
            <a:ext cx="6527600" cy="28059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472" y="3179618"/>
            <a:ext cx="48768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031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89" y="-20782"/>
            <a:ext cx="100772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589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55" y="464127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4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2" y="353291"/>
            <a:ext cx="7564581" cy="598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37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0918" y="553792"/>
            <a:ext cx="7638385" cy="1030310"/>
          </a:xfrm>
        </p:spPr>
        <p:txBody>
          <a:bodyPr/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 алфавите 33 буквы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651" y="2296683"/>
            <a:ext cx="7822150" cy="394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340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27" y="166253"/>
            <a:ext cx="8451273" cy="633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341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</a:t>
            </a:r>
            <a:r>
              <a:rPr lang="ru-RU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шкаф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767" y="332509"/>
            <a:ext cx="4639235" cy="552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7013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</a:t>
            </a:r>
            <a:r>
              <a:rPr lang="ru-RU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Лиса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287" y="1217590"/>
            <a:ext cx="4994131" cy="486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582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Зима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330" y="1270000"/>
            <a:ext cx="6852206" cy="4987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7715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Спицы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311728"/>
            <a:ext cx="3796145" cy="569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1516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</TotalTime>
  <Words>23</Words>
  <Application>Microsoft Office PowerPoint</Application>
  <PresentationFormat>Широкоэкранный</PresentationFormat>
  <Paragraphs>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Trebuchet MS</vt:lpstr>
      <vt:lpstr>Wingdings 3</vt:lpstr>
      <vt:lpstr>Грань</vt:lpstr>
      <vt:lpstr>  Познакомьтесь: Алфавит</vt:lpstr>
      <vt:lpstr>Алфавит-это буквы, расположенные по порядку.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алфавите 33 буквы</vt:lpstr>
      <vt:lpstr>Презентация PowerPoint</vt:lpstr>
      <vt:lpstr>                шкаф</vt:lpstr>
      <vt:lpstr>          Лиса</vt:lpstr>
      <vt:lpstr> Зима</vt:lpstr>
      <vt:lpstr>    Спицы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dns1</dc:creator>
  <cp:lastModifiedBy>dns1</cp:lastModifiedBy>
  <cp:revision>5</cp:revision>
  <dcterms:created xsi:type="dcterms:W3CDTF">2021-02-01T11:21:54Z</dcterms:created>
  <dcterms:modified xsi:type="dcterms:W3CDTF">2021-02-01T12:11:17Z</dcterms:modified>
</cp:coreProperties>
</file>