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7" r:id="rId4"/>
    <p:sldId id="261" r:id="rId5"/>
    <p:sldId id="262" r:id="rId6"/>
    <p:sldId id="259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09058-33B6-4860-8F80-395AEDC327A3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92D34-5F6F-41A1-986F-A614E555CA6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15074" y="5143512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Баранова Т.В.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2500329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Технология</a:t>
            </a:r>
            <a:br>
              <a:rPr lang="ru-RU" b="1" dirty="0" smtClean="0"/>
            </a:br>
            <a:r>
              <a:rPr lang="ru-RU" dirty="0" smtClean="0"/>
              <a:t>Поделка  из бумаги и картона </a:t>
            </a:r>
            <a:r>
              <a:rPr lang="ru-RU" b="1" dirty="0" smtClean="0"/>
              <a:t>«Открытка к 23 февраля»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 класс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3" descr="24689dbe-ef93-406b-a5f0-ce4a00364a39.jpg"/>
          <p:cNvPicPr>
            <a:picLocks noChangeAspect="1"/>
          </p:cNvPicPr>
          <p:nvPr/>
        </p:nvPicPr>
        <p:blipFill>
          <a:blip r:embed="rId2"/>
          <a:srcRect t="3488" r="1163" b="2326"/>
          <a:stretch>
            <a:fillRect/>
          </a:stretch>
        </p:blipFill>
        <p:spPr>
          <a:xfrm>
            <a:off x="2643174" y="3239606"/>
            <a:ext cx="3500462" cy="32969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4689dbe-ef93-406b-a5f0-ce4a00364a39.jpg"/>
          <p:cNvPicPr>
            <a:picLocks noGrp="1" noChangeAspect="1"/>
          </p:cNvPicPr>
          <p:nvPr>
            <p:ph idx="1"/>
          </p:nvPr>
        </p:nvPicPr>
        <p:blipFill>
          <a:blip r:embed="rId2"/>
          <a:srcRect t="3488" r="1163"/>
          <a:stretch>
            <a:fillRect/>
          </a:stretch>
        </p:blipFill>
        <p:spPr>
          <a:xfrm>
            <a:off x="1571604" y="428604"/>
            <a:ext cx="6143668" cy="592935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b834975-9e02-4b04-b760-df4533f4a212.jpg"/>
          <p:cNvPicPr>
            <a:picLocks noGrp="1" noChangeAspect="1"/>
          </p:cNvPicPr>
          <p:nvPr>
            <p:ph idx="1"/>
          </p:nvPr>
        </p:nvPicPr>
        <p:blipFill>
          <a:blip r:embed="rId2"/>
          <a:srcRect l="3760" t="5682" r="2648"/>
          <a:stretch>
            <a:fillRect/>
          </a:stretch>
        </p:blipFill>
        <p:spPr>
          <a:xfrm>
            <a:off x="1500166" y="357166"/>
            <a:ext cx="6357982" cy="597533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b1928dc-bc80-4934-8911-a4c5a9e98e0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357166"/>
            <a:ext cx="6143668" cy="614366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2dc857db-d0e8-4ab5-b09b-3427247ae326.jpg"/>
          <p:cNvPicPr>
            <a:picLocks noGrp="1" noChangeAspect="1"/>
          </p:cNvPicPr>
          <p:nvPr>
            <p:ph idx="1"/>
          </p:nvPr>
        </p:nvPicPr>
        <p:blipFill>
          <a:blip r:embed="rId2"/>
          <a:srcRect t="2273" r="2273" b="2273"/>
          <a:stretch>
            <a:fillRect/>
          </a:stretch>
        </p:blipFill>
        <p:spPr>
          <a:xfrm>
            <a:off x="1428728" y="428604"/>
            <a:ext cx="6143668" cy="600079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29a8709-28e6-4c93-92b6-044eeff16247.jpg"/>
          <p:cNvPicPr>
            <a:picLocks noGrp="1" noChangeAspect="1"/>
          </p:cNvPicPr>
          <p:nvPr>
            <p:ph idx="1"/>
          </p:nvPr>
        </p:nvPicPr>
        <p:blipFill>
          <a:blip r:embed="rId2"/>
          <a:srcRect t="7003" r="1958" b="7794"/>
          <a:stretch>
            <a:fillRect/>
          </a:stretch>
        </p:blipFill>
        <p:spPr>
          <a:xfrm>
            <a:off x="1214414" y="403942"/>
            <a:ext cx="6858048" cy="595997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8eba71a9-813f-4636-9adc-743c542cc5a5.jpg"/>
          <p:cNvPicPr>
            <a:picLocks noChangeAspect="1"/>
          </p:cNvPicPr>
          <p:nvPr/>
        </p:nvPicPr>
        <p:blipFill>
          <a:blip r:embed="rId2"/>
          <a:srcRect l="5456" t="4396" r="5457" b="4357"/>
          <a:stretch>
            <a:fillRect/>
          </a:stretch>
        </p:blipFill>
        <p:spPr>
          <a:xfrm>
            <a:off x="1500166" y="426022"/>
            <a:ext cx="6000792" cy="61462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</Words>
  <Application>Microsoft Office PowerPoint</Application>
  <PresentationFormat>Экран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Технология Поделка  из бумаги и картона «Открытка к 23 февраля» 3 класс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Q</dc:creator>
  <cp:lastModifiedBy>Q</cp:lastModifiedBy>
  <cp:revision>3</cp:revision>
  <dcterms:created xsi:type="dcterms:W3CDTF">2021-02-14T02:58:34Z</dcterms:created>
  <dcterms:modified xsi:type="dcterms:W3CDTF">2026-03-23T08:41:56Z</dcterms:modified>
</cp:coreProperties>
</file>