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40" autoAdjust="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29AC24F-EE3A-447B-AF8C-B2BF2609B796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591FF281-93AE-468B-9B3A-BD135736944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Кто нас защищает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Valentine\Downloads\3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204864"/>
            <a:ext cx="6564189" cy="40324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 </a:t>
            </a:r>
          </a:p>
          <a:p>
            <a:r>
              <a:rPr lang="ru-RU" dirty="0"/>
              <a:t>Любой стране нужна сильная и боеспособная армия для защиты собственных границ, для защиты суверенитета, для того чтобы все граждане страны жили в мире и спокойствии.</a:t>
            </a:r>
          </a:p>
          <a:p>
            <a:r>
              <a:rPr lang="ru-RU" dirty="0"/>
              <a:t>Российская </a:t>
            </a:r>
            <a:r>
              <a:rPr lang="ru-RU" dirty="0" smtClean="0"/>
              <a:t>армия одна </a:t>
            </a:r>
            <a:r>
              <a:rPr lang="ru-RU" dirty="0"/>
              <a:t>из самых больших в мире, в ней </a:t>
            </a:r>
            <a:r>
              <a:rPr lang="ru-RU" dirty="0" smtClean="0"/>
              <a:t>служит более </a:t>
            </a:r>
            <a:r>
              <a:rPr lang="ru-RU" dirty="0"/>
              <a:t>900 тысяч человек и еще более </a:t>
            </a:r>
            <a:r>
              <a:rPr lang="ru-RU" dirty="0" smtClean="0"/>
              <a:t>2.5 миллионов человек находятся в </a:t>
            </a:r>
            <a:r>
              <a:rPr lang="ru-RU" dirty="0"/>
              <a:t>запасе.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Для чего нашей стране вооруженные силы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?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sz="4400" dirty="0" smtClean="0"/>
              <a:t>Российская </a:t>
            </a:r>
            <a:r>
              <a:rPr lang="ru-RU" sz="4400" dirty="0"/>
              <a:t>армия делится на три основных вида войск: сухопутные войска; военно-морской флот и военно-космические силы.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Виды войск вооруженных сил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/>
              <a:t>П</a:t>
            </a:r>
            <a:r>
              <a:rPr lang="ru-RU" dirty="0" smtClean="0"/>
              <a:t>редназначены </a:t>
            </a:r>
            <a:r>
              <a:rPr lang="ru-RU" dirty="0"/>
              <a:t>для действия на суше. </a:t>
            </a:r>
            <a:r>
              <a:rPr lang="ru-RU" dirty="0" smtClean="0"/>
              <a:t>Они способны </a:t>
            </a:r>
            <a:r>
              <a:rPr lang="ru-RU" dirty="0"/>
              <a:t>защитить наши границы, отразить удар противника, вести оборонительные и наступательные операции в любом регионе.</a:t>
            </a:r>
          </a:p>
          <a:p>
            <a:pPr algn="ctr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К сухопутным войскам относятся:</a:t>
            </a:r>
          </a:p>
          <a:p>
            <a:r>
              <a:rPr lang="ru-RU" dirty="0"/>
              <a:t>мотострелковые, танковые,</a:t>
            </a:r>
          </a:p>
          <a:p>
            <a:r>
              <a:rPr lang="ru-RU" dirty="0"/>
              <a:t>ракетные войска и артиллерия,</a:t>
            </a:r>
          </a:p>
          <a:p>
            <a:r>
              <a:rPr lang="ru-RU" dirty="0"/>
              <a:t>войска противовоздушной обороны,</a:t>
            </a:r>
          </a:p>
          <a:p>
            <a:r>
              <a:rPr lang="ru-RU" dirty="0"/>
              <a:t>армейская авиация.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Сухопутные войска России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lentine\Downloads\3ж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97300" cy="2160588"/>
          </a:xfrm>
          <a:prstGeom prst="rect">
            <a:avLst/>
          </a:prstGeom>
          <a:noFill/>
        </p:spPr>
      </p:pic>
      <p:pic>
        <p:nvPicPr>
          <p:cNvPr id="2051" name="Picture 3" descr="C:\Users\Valentine\Downloads\3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8840"/>
            <a:ext cx="3737992" cy="2803494"/>
          </a:xfrm>
          <a:prstGeom prst="rect">
            <a:avLst/>
          </a:prstGeom>
          <a:noFill/>
        </p:spPr>
      </p:pic>
      <p:pic>
        <p:nvPicPr>
          <p:cNvPr id="2052" name="Picture 4" descr="C:\Users\Valentine\Downloads\3ж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84519" y="0"/>
            <a:ext cx="5959481" cy="2969568"/>
          </a:xfrm>
          <a:prstGeom prst="rect">
            <a:avLst/>
          </a:prstGeom>
          <a:noFill/>
        </p:spPr>
      </p:pic>
      <p:pic>
        <p:nvPicPr>
          <p:cNvPr id="2053" name="Picture 5" descr="C:\Users\Valentine\Downloads\3ж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364" y="2897560"/>
            <a:ext cx="5724636" cy="3960440"/>
          </a:xfrm>
          <a:prstGeom prst="rect">
            <a:avLst/>
          </a:prstGeom>
          <a:noFill/>
        </p:spPr>
      </p:pic>
      <p:pic>
        <p:nvPicPr>
          <p:cNvPr id="2054" name="Picture 6" descr="C:\Users\Valentine\Downloads\3ж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437112"/>
            <a:ext cx="3681959" cy="2420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b="1" dirty="0"/>
              <a:t>О</a:t>
            </a:r>
            <a:r>
              <a:rPr lang="ru-RU" b="1" dirty="0" smtClean="0"/>
              <a:t>беспечивает </a:t>
            </a:r>
            <a:r>
              <a:rPr lang="ru-RU" b="1" dirty="0"/>
              <a:t>нашу безопасность на море</a:t>
            </a:r>
            <a:r>
              <a:rPr lang="ru-RU" b="1" dirty="0" smtClean="0"/>
              <a:t>.</a:t>
            </a:r>
          </a:p>
          <a:p>
            <a:pPr algn="ctr">
              <a:buNone/>
            </a:pPr>
            <a:endParaRPr lang="ru-RU" dirty="0"/>
          </a:p>
          <a:p>
            <a:r>
              <a:rPr lang="ru-RU" dirty="0"/>
              <a:t>К морскому  флоту относятся: надводные силы, подводные силы, морская авиация, береговые войска флота.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Военно-морской флот России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lentine\Downloads\3ж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35600" cy="3357563"/>
          </a:xfrm>
          <a:prstGeom prst="rect">
            <a:avLst/>
          </a:prstGeom>
          <a:noFill/>
        </p:spPr>
      </p:pic>
      <p:pic>
        <p:nvPicPr>
          <p:cNvPr id="3075" name="Picture 3" descr="C:\Users\Valentine\Downloads\3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4476" y="2924944"/>
            <a:ext cx="5359524" cy="3933056"/>
          </a:xfrm>
          <a:prstGeom prst="rect">
            <a:avLst/>
          </a:prstGeom>
          <a:noFill/>
        </p:spPr>
      </p:pic>
      <p:pic>
        <p:nvPicPr>
          <p:cNvPr id="3076" name="Picture 4" descr="C:\Users\Valentine\Downloads\3ж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2976"/>
            <a:ext cx="5020881" cy="3645024"/>
          </a:xfrm>
          <a:prstGeom prst="rect">
            <a:avLst/>
          </a:prstGeom>
          <a:noFill/>
        </p:spPr>
      </p:pic>
      <p:pic>
        <p:nvPicPr>
          <p:cNvPr id="3077" name="Picture 5" descr="C:\Users\Valentine\Downloads\3ж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40069" y="0"/>
            <a:ext cx="4403931" cy="29249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600" dirty="0"/>
              <a:t>З</a:t>
            </a:r>
            <a:r>
              <a:rPr lang="ru-RU" sz="3600" dirty="0" smtClean="0"/>
              <a:t>ащищают </a:t>
            </a:r>
            <a:r>
              <a:rPr lang="ru-RU" sz="3600" dirty="0"/>
              <a:t>небо над нашими головами</a:t>
            </a:r>
            <a:r>
              <a:rPr lang="ru-RU" sz="3600" dirty="0" smtClean="0"/>
              <a:t>.</a:t>
            </a:r>
          </a:p>
          <a:p>
            <a:pPr algn="ctr">
              <a:buNone/>
            </a:pPr>
            <a:endParaRPr lang="ru-RU" dirty="0"/>
          </a:p>
          <a:p>
            <a:r>
              <a:rPr lang="ru-RU" sz="3600" dirty="0"/>
              <a:t>В их состав входят как самолеты и прочая авиация, так и космические аппараты.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Военно-космические силы России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lentine\Downloads\3ж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67350" cy="3644900"/>
          </a:xfrm>
          <a:prstGeom prst="rect">
            <a:avLst/>
          </a:prstGeom>
          <a:noFill/>
        </p:spPr>
      </p:pic>
      <p:pic>
        <p:nvPicPr>
          <p:cNvPr id="4099" name="Picture 3" descr="C:\Users\Valentine\Downloads\3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377952"/>
            <a:ext cx="5220072" cy="3480048"/>
          </a:xfrm>
          <a:prstGeom prst="rect">
            <a:avLst/>
          </a:prstGeom>
          <a:noFill/>
        </p:spPr>
      </p:pic>
      <p:pic>
        <p:nvPicPr>
          <p:cNvPr id="4100" name="Picture 4" descr="C:\Users\Valentine\Downloads\3ж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016"/>
            <a:ext cx="4572000" cy="3480048"/>
          </a:xfrm>
          <a:prstGeom prst="rect">
            <a:avLst/>
          </a:prstGeom>
          <a:noFill/>
        </p:spPr>
      </p:pic>
      <p:pic>
        <p:nvPicPr>
          <p:cNvPr id="4101" name="Picture 5" descr="C:\Users\Valentine\Downloads\3ж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9728" y="0"/>
            <a:ext cx="4334272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r>
              <a:rPr lang="ru-RU" dirty="0" smtClean="0"/>
              <a:t>На </a:t>
            </a:r>
            <a:r>
              <a:rPr lang="ru-RU" dirty="0"/>
              <a:t>вооружении ракетных войск стратегического назначения находятся баллистические ракеты с ядерным боезарядом. Они должны обеспечить ядерную защиту нашего государства </a:t>
            </a:r>
            <a:r>
              <a:rPr lang="ru-RU" dirty="0" smtClean="0"/>
              <a:t>и, </a:t>
            </a:r>
            <a:r>
              <a:rPr lang="ru-RU" dirty="0"/>
              <a:t>в случае </a:t>
            </a:r>
            <a:r>
              <a:rPr lang="ru-RU" dirty="0" smtClean="0"/>
              <a:t>атаки, </a:t>
            </a:r>
            <a:r>
              <a:rPr lang="ru-RU" dirty="0"/>
              <a:t>ядерными ракетами атаковать вражескую территорию.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2304256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accent2"/>
                </a:solidFill>
              </a:rPr>
              <a:t>Также наша армия имеет отдельные рода войск, это </a:t>
            </a:r>
            <a:r>
              <a:rPr lang="ru-RU" sz="3100" b="1" dirty="0" smtClean="0">
                <a:solidFill>
                  <a:schemeClr val="accent2"/>
                </a:solidFill>
              </a:rPr>
              <a:t>Воздушно-десантные войска </a:t>
            </a:r>
            <a:r>
              <a:rPr lang="ru-RU" sz="3100" dirty="0" smtClean="0">
                <a:solidFill>
                  <a:schemeClr val="accent2"/>
                </a:solidFill>
              </a:rPr>
              <a:t>- десантники умеют прыгать с парашютом и выполнять боевые задачи в любой точке мира</a:t>
            </a:r>
            <a:r>
              <a:rPr lang="ru-RU" sz="3100" dirty="0" smtClean="0">
                <a:solidFill>
                  <a:schemeClr val="accent2"/>
                </a:solidFill>
              </a:rPr>
              <a:t>, </a:t>
            </a:r>
            <a:r>
              <a:rPr lang="ru-RU" sz="3100" dirty="0" smtClean="0">
                <a:solidFill>
                  <a:schemeClr val="accent2"/>
                </a:solidFill>
              </a:rPr>
              <a:t>и </a:t>
            </a:r>
            <a:r>
              <a:rPr lang="ru-RU" sz="3100" b="1" dirty="0" smtClean="0">
                <a:solidFill>
                  <a:schemeClr val="accent2"/>
                </a:solidFill>
              </a:rPr>
              <a:t>Ракетные войска стратегического назначения</a:t>
            </a:r>
            <a:r>
              <a:rPr lang="ru-RU" sz="3100" dirty="0" smtClean="0">
                <a:solidFill>
                  <a:schemeClr val="accent2"/>
                </a:solidFill>
              </a:rPr>
              <a:t>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lentine\Downloads\3жж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68838" cy="3446463"/>
          </a:xfrm>
          <a:prstGeom prst="rect">
            <a:avLst/>
          </a:prstGeom>
          <a:noFill/>
        </p:spPr>
      </p:pic>
      <p:pic>
        <p:nvPicPr>
          <p:cNvPr id="5123" name="Picture 3" descr="C:\Users\Valentine\Downloads\3ж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3150885"/>
            <a:ext cx="5292080" cy="3707115"/>
          </a:xfrm>
          <a:prstGeom prst="rect">
            <a:avLst/>
          </a:prstGeom>
          <a:noFill/>
        </p:spPr>
      </p:pic>
      <p:pic>
        <p:nvPicPr>
          <p:cNvPr id="5124" name="Picture 4" descr="C:\Users\Valentine\Downloads\3ж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429001"/>
            <a:ext cx="4499992" cy="3429000"/>
          </a:xfrm>
          <a:prstGeom prst="rect">
            <a:avLst/>
          </a:prstGeom>
          <a:noFill/>
        </p:spPr>
      </p:pic>
      <p:pic>
        <p:nvPicPr>
          <p:cNvPr id="5125" name="Picture 5" descr="C:\Users\Valentine\Downloads\3ж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0"/>
            <a:ext cx="5076056" cy="33708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solidFill>
                  <a:srgbClr val="FF0000"/>
                </a:solidFill>
              </a:rPr>
              <a:t>Управление армией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492896"/>
            <a:ext cx="7571184" cy="3459088"/>
          </a:xfrm>
        </p:spPr>
        <p:txBody>
          <a:bodyPr/>
          <a:lstStyle/>
          <a:p>
            <a:r>
              <a:rPr lang="ru-RU" sz="3600" dirty="0" smtClean="0"/>
              <a:t>Во </a:t>
            </a:r>
            <a:r>
              <a:rPr lang="ru-RU" sz="3600" dirty="0" smtClean="0"/>
              <a:t>главе нашей армии стоит президент. Он является верховным главнокомандующим. В настоящее время это Владимир Владимирович Путин.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2060848"/>
            <a:ext cx="8229600" cy="4572000"/>
          </a:xfrm>
        </p:spPr>
        <p:txBody>
          <a:bodyPr/>
          <a:lstStyle/>
          <a:p>
            <a:pPr algn="ctr">
              <a:buNone/>
            </a:pPr>
            <a:r>
              <a:rPr lang="ru-RU" sz="3200" dirty="0" smtClean="0"/>
              <a:t>Наша </a:t>
            </a:r>
            <a:r>
              <a:rPr lang="ru-RU" sz="3200" dirty="0" smtClean="0"/>
              <a:t>армия является одной из самых высоко оснащенных и сильных армий мира. Она способна решать любые задачи, которые перед ней поставит командование. Но главная задача нашей армии защищать нас, обычных граждан. Дать нам возможность жить мирно и не бояться за свою жизнь.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Задачи нашей армии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lentine\Downloads\3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7218"/>
            <a:ext cx="9144000" cy="56435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39552" y="1412776"/>
            <a:ext cx="82296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dirty="0" smtClean="0">
                <a:solidFill>
                  <a:srgbClr val="92D050"/>
                </a:solidFill>
              </a:rPr>
              <a:t>Н</a:t>
            </a:r>
            <a:r>
              <a:rPr lang="ru-RU" sz="3600" dirty="0" smtClean="0">
                <a:solidFill>
                  <a:srgbClr val="92D050"/>
                </a:solidFill>
              </a:rPr>
              <a:t>аша </a:t>
            </a:r>
            <a:r>
              <a:rPr lang="ru-RU" sz="3600" dirty="0" smtClean="0">
                <a:solidFill>
                  <a:srgbClr val="92D050"/>
                </a:solidFill>
              </a:rPr>
              <a:t>армия является гарантом безопасности нашей страны. Она защищает нас, а мы гордимся своими защитниками. Зная, что на границах Родины всегда дежурят наши вооруженные силы, мы можем спокойно учиться и работать.</a:t>
            </a:r>
            <a:endParaRPr lang="ru-RU" sz="36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alentine\Downloads\3ж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890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108</TotalTime>
  <Words>267</Words>
  <Application>Microsoft Office PowerPoint</Application>
  <PresentationFormat>Экран (4:3)</PresentationFormat>
  <Paragraphs>32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Бумажная</vt:lpstr>
      <vt:lpstr>Кто нас защищает</vt:lpstr>
      <vt:lpstr>Для чего нашей стране вооруженные силы?</vt:lpstr>
      <vt:lpstr>Виды войск вооруженных сил</vt:lpstr>
      <vt:lpstr>Сухопутные войска России</vt:lpstr>
      <vt:lpstr>Слайд 5</vt:lpstr>
      <vt:lpstr>Военно-морской флот России</vt:lpstr>
      <vt:lpstr>Слайд 7</vt:lpstr>
      <vt:lpstr>Военно-космические силы России</vt:lpstr>
      <vt:lpstr>Слайд 9</vt:lpstr>
      <vt:lpstr>Также наша армия имеет отдельные рода войск, это Воздушно-десантные войска - десантники умеют прыгать с парашютом и выполнять боевые задачи в любой точке мира, и Ракетные войска стратегического назначения.  </vt:lpstr>
      <vt:lpstr>Слайд 11</vt:lpstr>
      <vt:lpstr>Управление армией </vt:lpstr>
      <vt:lpstr>Задачи нашей армии </vt:lpstr>
      <vt:lpstr>Слайд 14</vt:lpstr>
      <vt:lpstr>Слайд 15</vt:lpstr>
      <vt:lpstr>Слайд 16</vt:lpstr>
    </vt:vector>
  </TitlesOfParts>
  <Company>Ya Blondinko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Кто нас защищает</dc:title>
  <dc:creator>Valentine</dc:creator>
  <cp:lastModifiedBy>Valentine</cp:lastModifiedBy>
  <cp:revision>11</cp:revision>
  <dcterms:created xsi:type="dcterms:W3CDTF">2023-01-29T05:33:22Z</dcterms:created>
  <dcterms:modified xsi:type="dcterms:W3CDTF">2023-01-29T07:22:17Z</dcterms:modified>
</cp:coreProperties>
</file>