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5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_________Microsoft_Word1.docx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4134248"/>
              </p:ext>
            </p:extLst>
          </p:nvPr>
        </p:nvGraphicFramePr>
        <p:xfrm>
          <a:off x="997527" y="1371599"/>
          <a:ext cx="8285622" cy="45151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3828"/>
                <a:gridCol w="1914180"/>
                <a:gridCol w="1914180"/>
                <a:gridCol w="2573434"/>
              </a:tblGrid>
              <a:tr h="1406236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число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лицо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406236"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Ед.</a:t>
                      </a:r>
                      <a:r>
                        <a:rPr lang="en-US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ч.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л – я</a:t>
                      </a:r>
                    </a:p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 – ты</a:t>
                      </a:r>
                    </a:p>
                    <a:p>
                      <a:r>
                        <a:rPr lang="ru-RU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л - он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</a:t>
                      </a:r>
                      <a:r>
                        <a:rPr lang="ru-RU" sz="32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</a:t>
                      </a:r>
                    </a:p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</a:t>
                      </a:r>
                      <a:r>
                        <a:rPr lang="ru-RU" sz="32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ёшь</a:t>
                      </a:r>
                    </a:p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</a:t>
                      </a:r>
                      <a:r>
                        <a:rPr lang="ru-RU" sz="32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ёт</a:t>
                      </a:r>
                      <a:endParaRPr lang="ru-RU" sz="32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бег</a:t>
                      </a:r>
                      <a:r>
                        <a:rPr lang="ru-RU" sz="32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</a:p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беж</a:t>
                      </a:r>
                      <a:r>
                        <a:rPr lang="ru-RU" sz="32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ишь</a:t>
                      </a:r>
                    </a:p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беж</a:t>
                      </a:r>
                      <a:r>
                        <a:rPr lang="ru-RU" sz="32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</a:t>
                      </a:r>
                      <a:endParaRPr lang="ru-RU" sz="32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406236"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Мн. ч.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л – мы</a:t>
                      </a:r>
                    </a:p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л – вы</a:t>
                      </a:r>
                    </a:p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л - они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</a:t>
                      </a:r>
                      <a:r>
                        <a:rPr lang="ru-RU" sz="32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ём</a:t>
                      </a:r>
                    </a:p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</a:t>
                      </a:r>
                      <a:r>
                        <a:rPr lang="ru-RU" sz="32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ёте</a:t>
                      </a:r>
                    </a:p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</a:t>
                      </a:r>
                      <a:r>
                        <a:rPr lang="ru-RU" sz="32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ют</a:t>
                      </a:r>
                      <a:endParaRPr lang="ru-RU" sz="32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беж</a:t>
                      </a:r>
                      <a:r>
                        <a:rPr lang="ru-RU" sz="32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</a:t>
                      </a:r>
                    </a:p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беж</a:t>
                      </a:r>
                      <a:r>
                        <a:rPr lang="ru-RU" sz="32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ите</a:t>
                      </a:r>
                    </a:p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бег</a:t>
                      </a:r>
                      <a:r>
                        <a:rPr lang="ru-RU" sz="32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</a:t>
                      </a:r>
                      <a:endParaRPr lang="ru-RU" sz="32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616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172" y="1869594"/>
            <a:ext cx="8596668" cy="2583136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Изменение глаголов по числам и лицам называют </a:t>
            </a:r>
            <a:r>
              <a:rPr lang="ru-RU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спряжением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140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9397" y="1159099"/>
            <a:ext cx="8770513" cy="3059608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Окончания спрягаемых глаголов называют </a:t>
            </a:r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личными</a:t>
            </a:r>
            <a:r>
              <a:rPr lang="ru-RU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окончаниями глаголов</a:t>
            </a:r>
            <a:endParaRPr lang="ru-RU" sz="4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88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3262" y="1308486"/>
            <a:ext cx="8596668" cy="2726802"/>
          </a:xfrm>
        </p:spPr>
        <p:txBody>
          <a:bodyPr>
            <a:normAutofit/>
          </a:bodyPr>
          <a:lstStyle/>
          <a:p>
            <a:r>
              <a:rPr lang="ru-RU" sz="53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зависимости от окончаний различают глаголы </a:t>
            </a:r>
            <a:r>
              <a:rPr lang="en-US" sz="5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5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5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ru-RU" sz="5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спряжения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0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глаголах </a:t>
            </a:r>
            <a:r>
              <a:rPr lang="en-US" sz="4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sz="4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спряжения в окончаниях преобладает буква </a:t>
            </a:r>
            <a:r>
              <a:rPr lang="ru-RU" sz="4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4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4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4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в глаголах </a:t>
            </a:r>
            <a:r>
              <a:rPr lang="en-US" sz="4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ru-RU" sz="4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спряжения преобладает буква </a:t>
            </a:r>
            <a:r>
              <a:rPr lang="ru-RU" sz="4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</a:t>
            </a:r>
            <a:endParaRPr lang="ru-RU" sz="4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590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9372411"/>
              </p:ext>
            </p:extLst>
          </p:nvPr>
        </p:nvGraphicFramePr>
        <p:xfrm>
          <a:off x="827088" y="500063"/>
          <a:ext cx="8339137" cy="566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Документ" r:id="rId4" imgW="6089994" imgH="4140612" progId="Word.Document.12">
                  <p:embed/>
                </p:oleObj>
              </mc:Choice>
              <mc:Fallback>
                <p:oleObj name="Документ" r:id="rId4" imgW="6089994" imgH="414061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27088" y="500063"/>
                        <a:ext cx="8339137" cy="5661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111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2428" y="2202287"/>
            <a:ext cx="8681575" cy="2151051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  глаголов одного и того же спряжения ударные и безударные окончания </a:t>
            </a:r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одинаковые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52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82</TotalTime>
  <Words>96</Words>
  <Application>Microsoft Office PowerPoint</Application>
  <PresentationFormat>Широкоэкранный</PresentationFormat>
  <Paragraphs>27</Paragraphs>
  <Slides>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Times New Roman</vt:lpstr>
      <vt:lpstr>Trebuchet MS</vt:lpstr>
      <vt:lpstr>Wingdings 3</vt:lpstr>
      <vt:lpstr>Грань</vt:lpstr>
      <vt:lpstr>Документ</vt:lpstr>
      <vt:lpstr>Презентация PowerPoint</vt:lpstr>
      <vt:lpstr>Изменение глаголов по числам и лицам называют спряжением</vt:lpstr>
      <vt:lpstr>Окончания спрягаемых глаголов называют личными окончаниями глаголов</vt:lpstr>
      <vt:lpstr>В зависимости от окончаний различают глаголы I и II спряжения</vt:lpstr>
      <vt:lpstr>В глаголах I спряжения в окончаниях преобладает буква – е, а в глаголах II спряжения преобладает буква -и</vt:lpstr>
      <vt:lpstr>Презентация PowerPoint</vt:lpstr>
      <vt:lpstr>У   глаголов одного и того же спряжения ударные и безударные окончания одинаковые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dns1</dc:creator>
  <cp:lastModifiedBy>dns1</cp:lastModifiedBy>
  <cp:revision>13</cp:revision>
  <dcterms:created xsi:type="dcterms:W3CDTF">2019-10-21T11:40:37Z</dcterms:created>
  <dcterms:modified xsi:type="dcterms:W3CDTF">2019-10-24T12:50:52Z</dcterms:modified>
</cp:coreProperties>
</file>