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86" d="100"/>
          <a:sy n="86" d="100"/>
        </p:scale>
        <p:origin x="70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72449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4324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184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8742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039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03043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37561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2530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672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98094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70513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18F19-29DC-4396-A98D-688567FC90AA}" type="datetimeFigureOut">
              <a:rPr lang="ru-RU" smtClean="0"/>
              <a:t>30.03.2016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574B7-B248-4FB5-B787-C7FD02544B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3692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11" y="0"/>
            <a:ext cx="11990396" cy="6634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097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http://www.nsclub.ru/userfiles/image/piter_tury.jpg"/>
          <p:cNvPicPr/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6366"/>
                    </a14:imgEffect>
                    <a14:imgEffect>
                      <a14:saturation sat="7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 descr="Flag_of_St_Petersburg_(Russia)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874" y="2446298"/>
            <a:ext cx="4297362" cy="285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Рисунок 4" descr="piter_gerb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3737" y="2047546"/>
            <a:ext cx="3736975" cy="394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2085278" y="959005"/>
            <a:ext cx="228543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ФЛАГ</a:t>
            </a:r>
            <a:endParaRPr lang="ru-RU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73122" y="959004"/>
            <a:ext cx="200728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ГЕРБ</a:t>
            </a:r>
            <a:endParaRPr lang="ru-RU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05158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pics.livejournal.com/ter_psich_ora1/pic/0007yz4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4264"/>
            <a:ext cx="6429904" cy="4215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i048.radikal.ru/1208/7f/ce1dc7d70ed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3463" y="2620769"/>
            <a:ext cx="5668537" cy="4237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60448" y="356839"/>
            <a:ext cx="1064941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54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Основание Санкт - Петербурга</a:t>
            </a:r>
            <a:endParaRPr lang="ru-RU" sz="54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631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sutochno.ru/images/galleries/66/142503665190643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249" y="0"/>
            <a:ext cx="10080702" cy="6840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69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http://pensiaexpert.ru/wp-content/uploads/2015/12/minimalnaya-pensiya-v-sankt-peterburg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0311"/>
            <a:ext cx="12192000" cy="7008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6134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www.solana-tour.ru/images/peterburg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2209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999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cdn13.img22.ria.ru/images/94403/93/9440393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03" y="215029"/>
            <a:ext cx="11398685" cy="6459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35167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strana.ru/media/images/uploaded/gallery_promo63342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773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769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92821" y="446049"/>
            <a:ext cx="96458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Музеи Санкт - Петербурга</a:t>
            </a:r>
            <a:endParaRPr lang="ru-RU" sz="6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 descr="http://gopiter.ru/assets/images/zimni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71" y="1461712"/>
            <a:ext cx="3969834" cy="313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xn----btbgga2djbckdp.xn--p1ai/images/musei-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166" y="1461712"/>
            <a:ext cx="3969834" cy="3131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://www.lenatour.ru/userfiles/image/jdd2008081801565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1028" y="3512634"/>
            <a:ext cx="4879516" cy="325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199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9570" y="111512"/>
            <a:ext cx="118091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Библиотеки Санкт - Петербурга</a:t>
            </a:r>
            <a:endParaRPr lang="ru-RU" sz="6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 descr="http://www.culturemap.ru/upload/img/1211_63.1126524303.805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570" y="3724507"/>
            <a:ext cx="4733231" cy="29675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gopiter.ru/assets/images/112/biblioteka%5b1%5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7614" y="3557239"/>
            <a:ext cx="4249906" cy="3134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://www.nov-era.ru/upload/iblock/b47/full_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8072" y="1272141"/>
            <a:ext cx="4187284" cy="279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90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38868" y="312234"/>
            <a:ext cx="103817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Театры Санкт - Петербурга</a:t>
            </a:r>
            <a:endParaRPr lang="ru-RU" sz="6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42" name="Picture 2" descr="http://www.sistema-stage.ru/upload/fotogallery/foto_small_4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24" y="1327896"/>
            <a:ext cx="4964807" cy="3723605"/>
          </a:xfrm>
          <a:prstGeom prst="rect">
            <a:avLst/>
          </a:prstGeom>
          <a:noFill/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http://www.ispb.info/upload/image/fullsize/16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3761" y="1941214"/>
            <a:ext cx="4867457" cy="372360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6555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2" y="345688"/>
            <a:ext cx="112627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60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Карнавалы Санкт - Петербурга</a:t>
            </a:r>
            <a:endParaRPr lang="ru-RU" sz="6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70" name="Picture 6" descr="http://teatr-uventa.spb.ru/wp-content/uploads/2013/10/knijnii.salon022-1280x72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167267" y="1650382"/>
            <a:ext cx="4192859" cy="2358484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2" name="Picture 8" descr="http://www.xpiter.ru/photo/karnaval/karnaval_668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8226" y="1650382"/>
            <a:ext cx="4192860" cy="2524272"/>
          </a:xfrm>
          <a:prstGeom prst="rect">
            <a:avLst/>
          </a:prstGeom>
          <a:noFill/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4" name="Picture 10" descr="http://spbcarnival.ru/uploaded/SPb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6449" y="3802566"/>
            <a:ext cx="4527395" cy="2977375"/>
          </a:xfrm>
          <a:prstGeom prst="rect">
            <a:avLst/>
          </a:prstGeom>
          <a:ln w="190500" cap="sq">
            <a:noFill/>
            <a:prstDash val="solid"/>
            <a:miter lim="800000"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0058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128</TotalTime>
  <Words>22</Words>
  <Application>Microsoft Office PowerPoint</Application>
  <PresentationFormat>Широкоэкранный</PresentationFormat>
  <Paragraphs>7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13</cp:revision>
  <dcterms:created xsi:type="dcterms:W3CDTF">2016-03-30T09:21:09Z</dcterms:created>
  <dcterms:modified xsi:type="dcterms:W3CDTF">2016-03-30T11:30:04Z</dcterms:modified>
</cp:coreProperties>
</file>