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9" r:id="rId2"/>
    <p:sldId id="264" r:id="rId3"/>
    <p:sldId id="260" r:id="rId4"/>
    <p:sldId id="261" r:id="rId5"/>
    <p:sldId id="265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" units="cm"/>
          <inkml:channel name="Y" type="integer" max="600" units="cm"/>
        </inkml:traceFormat>
        <inkml:channelProperties>
          <inkml:channelProperty channel="X" name="resolution" value="28.36879" units="1/cm"/>
          <inkml:channelProperty channel="Y" name="resolution" value="28.30189" units="1/cm"/>
        </inkml:channelProperties>
      </inkml:inkSource>
      <inkml:timestamp xml:id="ts0" timeString="2025-01-28T06:57:47.98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13557 16415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800" units="cm"/>
          <inkml:channel name="Y" type="integer" max="600" units="cm"/>
        </inkml:traceFormat>
        <inkml:channelProperties>
          <inkml:channelProperty channel="X" name="resolution" value="28.36879" units="1/cm"/>
          <inkml:channelProperty channel="Y" name="resolution" value="28.30189" units="1/cm"/>
        </inkml:channelProperties>
      </inkml:inkSource>
      <inkml:timestamp xml:id="ts0" timeString="2025-01-28T06:54:55.29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1651 15526</inkml:trace>
  <inkml:trace contextRef="#ctx0" brushRef="#br0" timeOffset="25893.481">3238 13748</inkml:trace>
  <inkml:trace contextRef="#ctx0" brushRef="#br0" timeOffset="28791.6467">6763 4699</inkml:trace>
  <inkml:trace contextRef="#ctx0" brushRef="#br0" timeOffset="34127.952">6763 4699,'0'32,"-64"63,64-63,-32 0,1 31,31-31,-32 31,0-31,32-32,-32 64,32-33</inkml:trace>
  <inkml:trace contextRef="#ctx0" brushRef="#br0" timeOffset="36072.0632">16954 4636</inkml:trace>
  <inkml:trace contextRef="#ctx0" brushRef="#br0" timeOffset="37767.1601">16954 4636,'0'0,"0"31,-31 1,31-32,0 64,-64-64,64 63,0-63,-32 32,32-32,-31 32,-1-1,32-31,0 32,0-32,0 64,-32-64,32 31,-32-31,1 0,-1 64,32-64</inkml:trace>
  <inkml:trace contextRef="#ctx0" brushRef="#br0" timeOffset="40831.3354">16034 7271</inkml:trace>
  <inkml:trace contextRef="#ctx0" brushRef="#br0" timeOffset="43271.4749">16034 7271,'0'0,"0"32,-32-1,-32 33,64-32,0-32,0 63,-31-63,-1 32,32-32,-32 0,32 32,-32-1,32 1,-31-32,-1 95,0-63,0 0,1 31,-1-63,32 32,0 0,-32-32</inkml:trace>
  <inkml:trace contextRef="#ctx0" brushRef="#br0" timeOffset="52110.9805">8160 7271,'0'0,"0"63,-32-31,0 0,32-32,0 32,0 31,-32-63,32 32,-31 0,31-1,0-31,0 32,0 0,-32-32,32 32,0-32,0 31,0-31,0 64,0-64</inkml:trace>
  <inkml:trace contextRef="#ctx0" brushRef="#br0" timeOffset="148558.497">15716 8700</inkml:trace>
  <inkml:trace contextRef="#ctx0" brushRef="#br0" timeOffset="149359.5428">16256 9017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72A1AD-13DE-4D16-9853-00DC6CE85056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66091C-F0A1-4052-B052-E9C669CD2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037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s://avatars.mds.yandex.net/i?id=6261268ade13d12a4e600c0d6238b252439c38ef-9701297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428604"/>
            <a:ext cx="2952750" cy="3048000"/>
          </a:xfrm>
          <a:prstGeom prst="rect">
            <a:avLst/>
          </a:prstGeom>
          <a:noFill/>
        </p:spPr>
      </p:pic>
      <p:pic>
        <p:nvPicPr>
          <p:cNvPr id="5" name="Picture 6" descr="Bread stock illustration. Illustration of isolated, color - 173356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128" y="54632"/>
            <a:ext cx="1785949" cy="1785950"/>
          </a:xfrm>
          <a:prstGeom prst="rect">
            <a:avLst/>
          </a:prstGeom>
          <a:noFill/>
        </p:spPr>
      </p:pic>
      <p:pic>
        <p:nvPicPr>
          <p:cNvPr id="6" name="Picture 12" descr="https://avatars.mds.yandex.net/i?id=5c2823996aab117789d7fa10cfeed2f38069a275-4857366-images-thumbs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9632" y="3566767"/>
            <a:ext cx="2028825" cy="3048000"/>
          </a:xfrm>
          <a:prstGeom prst="rect">
            <a:avLst/>
          </a:prstGeom>
          <a:noFill/>
        </p:spPr>
      </p:pic>
      <p:pic>
        <p:nvPicPr>
          <p:cNvPr id="7" name="Picture 8" descr="https://avatars.mds.yandex.net/i?id=aff94b63e160d380081bc434dcbabc25-5327796-images-thumbs&amp;n=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74562" y="4365104"/>
            <a:ext cx="1980316" cy="2318190"/>
          </a:xfrm>
          <a:prstGeom prst="rect">
            <a:avLst/>
          </a:prstGeom>
          <a:noFill/>
        </p:spPr>
      </p:pic>
      <p:pic>
        <p:nvPicPr>
          <p:cNvPr id="8" name="Picture 10" descr="https://avatars.mds.yandex.net/i?id=72cf5954aec967b874f1f69e9ea0e8b2bd608649-10896978-images-thumbs&amp;n=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70122" y="4365104"/>
            <a:ext cx="2024088" cy="2089382"/>
          </a:xfrm>
          <a:prstGeom prst="rect">
            <a:avLst/>
          </a:prstGeom>
          <a:noFill/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117" y="2132856"/>
            <a:ext cx="2768021" cy="207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66800"/>
            <a:ext cx="7239000" cy="4954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Тема </a:t>
            </a:r>
            <a:r>
              <a:rPr lang="ru-RU" sz="5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урока: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Буква  Х </a:t>
            </a:r>
            <a:r>
              <a:rPr lang="ru-RU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36912"/>
            <a:ext cx="5616624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76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6696744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Рукописные данные 2"/>
              <p14:cNvContentPartPr/>
              <p14:nvPr/>
            </p14:nvContentPartPr>
            <p14:xfrm>
              <a:off x="4880520" y="5909400"/>
              <a:ext cx="360" cy="360"/>
            </p14:xfrm>
          </p:contentPart>
        </mc:Choice>
        <mc:Fallback>
          <p:pic>
            <p:nvPicPr>
              <p:cNvPr id="3" name="Рукописные данные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71160" y="590004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40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   </a:t>
            </a:r>
            <a:r>
              <a:rPr lang="ru-RU" sz="6000" dirty="0" smtClean="0"/>
              <a:t>  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                  ах</a:t>
            </a:r>
            <a:endParaRPr lang="ru-RU" sz="6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хо                  ох</a:t>
            </a:r>
            <a:endParaRPr lang="ru-RU" sz="6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ух</a:t>
            </a:r>
            <a:endParaRPr lang="ru-RU" sz="6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хи                  их</a:t>
            </a:r>
            <a:endParaRPr lang="ru-RU" sz="6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ех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54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5400" dirty="0" smtClean="0"/>
              <a:t>     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 - холода</a:t>
            </a:r>
          </a:p>
          <a:p>
            <a:pPr marL="0" indent="0">
              <a:buNone/>
            </a:pP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хлеб  - хлеба</a:t>
            </a:r>
          </a:p>
          <a:p>
            <a:pPr marL="0" indent="0">
              <a:buNone/>
            </a:pPr>
            <a:endParaRPr lang="ru-RU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Рукописные данные 3"/>
              <p14:cNvContentPartPr/>
              <p14:nvPr/>
            </p14:nvContentPartPr>
            <p14:xfrm>
              <a:off x="594360" y="1668960"/>
              <a:ext cx="5509440" cy="3920760"/>
            </p14:xfrm>
          </p:contentPart>
        </mc:Choice>
        <mc:Fallback>
          <p:pic>
            <p:nvPicPr>
              <p:cNvPr id="4" name="Рукописные данные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85000" y="1659600"/>
                <a:ext cx="5528160" cy="3939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6880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7272808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050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7723228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253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4705</TotalTime>
  <Words>31</Words>
  <Application>Microsoft Office PowerPoint</Application>
  <PresentationFormat>Экран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Изящная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нашего города</dc:title>
  <dc:creator>user</dc:creator>
  <cp:lastModifiedBy>Школа №14</cp:lastModifiedBy>
  <cp:revision>25</cp:revision>
  <dcterms:created xsi:type="dcterms:W3CDTF">2023-02-12T05:05:32Z</dcterms:created>
  <dcterms:modified xsi:type="dcterms:W3CDTF">2025-01-28T07:01:01Z</dcterms:modified>
</cp:coreProperties>
</file>