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12/18/2016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12/18/2016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85720" y="630238"/>
            <a:ext cx="8858280" cy="52276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6171"/>
              </a:avLst>
            </a:prstTxWarp>
          </a:bodyPr>
          <a:lstStyle/>
          <a:p>
            <a:pPr algn="ctr" rtl="0"/>
            <a:r>
              <a:rPr lang="ru-RU" sz="1600" kern="10" spc="0" dirty="0" smtClean="0">
                <a:ln w="635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6000">
                      <a:srgbClr val="E81766"/>
                    </a:gs>
                    <a:gs pos="13500">
                      <a:srgbClr val="EE3F17"/>
                    </a:gs>
                    <a:gs pos="24000">
                      <a:srgbClr val="FFFF00"/>
                    </a:gs>
                    <a:gs pos="32499">
                      <a:srgbClr val="1A8D48"/>
                    </a:gs>
                    <a:gs pos="39500">
                      <a:srgbClr val="0819FB"/>
                    </a:gs>
                    <a:gs pos="50000">
                      <a:srgbClr val="A603AB"/>
                    </a:gs>
                    <a:gs pos="60501">
                      <a:srgbClr val="0819FB"/>
                    </a:gs>
                    <a:gs pos="67501">
                      <a:srgbClr val="1A8D48"/>
                    </a:gs>
                    <a:gs pos="76000">
                      <a:srgbClr val="FFFF00"/>
                    </a:gs>
                    <a:gs pos="86500">
                      <a:srgbClr val="EE3F17"/>
                    </a:gs>
                    <a:gs pos="94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Проектная деятельность учащихся </a:t>
            </a:r>
          </a:p>
          <a:p>
            <a:pPr algn="ctr" rtl="0"/>
            <a:r>
              <a:rPr lang="ru-RU" sz="1600" kern="10" spc="0" dirty="0" smtClean="0">
                <a:ln w="635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6000">
                      <a:srgbClr val="E81766"/>
                    </a:gs>
                    <a:gs pos="13500">
                      <a:srgbClr val="EE3F17"/>
                    </a:gs>
                    <a:gs pos="24000">
                      <a:srgbClr val="FFFF00"/>
                    </a:gs>
                    <a:gs pos="32499">
                      <a:srgbClr val="1A8D48"/>
                    </a:gs>
                    <a:gs pos="39500">
                      <a:srgbClr val="0819FB"/>
                    </a:gs>
                    <a:gs pos="50000">
                      <a:srgbClr val="A603AB"/>
                    </a:gs>
                    <a:gs pos="60501">
                      <a:srgbClr val="0819FB"/>
                    </a:gs>
                    <a:gs pos="67501">
                      <a:srgbClr val="1A8D48"/>
                    </a:gs>
                    <a:gs pos="76000">
                      <a:srgbClr val="FFFF00"/>
                    </a:gs>
                    <a:gs pos="86500">
                      <a:srgbClr val="EE3F17"/>
                    </a:gs>
                    <a:gs pos="94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по УМК «Планета Знаний»</a:t>
            </a:r>
            <a:endParaRPr lang="ru-RU" sz="1600" kern="10" spc="0" dirty="0">
              <a:ln w="635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6000">
                    <a:srgbClr val="E81766"/>
                  </a:gs>
                  <a:gs pos="13500">
                    <a:srgbClr val="EE3F17"/>
                  </a:gs>
                  <a:gs pos="24000">
                    <a:srgbClr val="FFFF00"/>
                  </a:gs>
                  <a:gs pos="32499">
                    <a:srgbClr val="1A8D48"/>
                  </a:gs>
                  <a:gs pos="39500">
                    <a:srgbClr val="0819FB"/>
                  </a:gs>
                  <a:gs pos="50000">
                    <a:srgbClr val="A603AB"/>
                  </a:gs>
                  <a:gs pos="60501">
                    <a:srgbClr val="0819FB"/>
                  </a:gs>
                  <a:gs pos="67501">
                    <a:srgbClr val="1A8D48"/>
                  </a:gs>
                  <a:gs pos="76000">
                    <a:srgbClr val="FFFF00"/>
                  </a:gs>
                  <a:gs pos="86500">
                    <a:srgbClr val="EE3F17"/>
                  </a:gs>
                  <a:gs pos="94000">
                    <a:srgbClr val="E81766"/>
                  </a:gs>
                  <a:gs pos="100000">
                    <a:srgbClr val="A603AB"/>
                  </a:gs>
                </a:gsLst>
                <a:lin ang="270000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3643306" y="714356"/>
            <a:ext cx="550069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 с курьёзами и диковинками науки 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должно </a:t>
            </a:r>
          </a:p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школе занимать дитя,  а, напротив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приучить его находить занимательное в том, что его беспрестанно и повсюду окружает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К.Д. Ушинский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7" name="Picture 3" descr="к д ушинский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3643306" cy="485778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928670"/>
            <a:ext cx="842968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b="1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Основная задача образования:</a:t>
            </a:r>
            <a:r>
              <a:rPr lang="ru-RU" sz="4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научить ученика деятельности решения задач, решения проблем в различных сферах жизнедеятельности.</a:t>
            </a:r>
            <a:endParaRPr lang="ru-RU" sz="36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214282" y="1046440"/>
            <a:ext cx="8643998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Метод учебных проектов 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как технологии развития умений учиться в процессе учебной и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внеучебной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самостоятельной познавательной деятельности.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071546"/>
            <a:ext cx="84296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Чем меньше ребёнок, тем проще проект. Ученик должен представлять не только </a:t>
            </a:r>
            <a:r>
              <a:rPr lang="ru-RU" sz="40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задачу, </a:t>
            </a:r>
            <a:r>
              <a:rPr lang="ru-RU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стоящую перед ним, но и, в основном, </a:t>
            </a:r>
            <a:r>
              <a:rPr lang="ru-RU" sz="40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пути её решения.</a:t>
            </a:r>
            <a:endParaRPr lang="ru-RU" sz="4000" u="sng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142984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Проект — это мечта, творческое дело, цель, к которой мы будем стремиться, претворять мечту в жизнь.</a:t>
            </a:r>
          </a:p>
          <a:p>
            <a:r>
              <a:rPr lang="ru-RU" sz="4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Мы становимся творцами. </a:t>
            </a:r>
            <a:endParaRPr lang="ru-RU" sz="4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428596" y="785794"/>
            <a:ext cx="8358246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1-й этап</a:t>
            </a:r>
          </a:p>
          <a:p>
            <a:pPr marL="0" marR="0" lvl="0" indent="45085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УЧИТЕЛЬ ученик</a:t>
            </a:r>
          </a:p>
          <a:p>
            <a:pPr marL="0" marR="0" lvl="0" indent="45085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2-й и 3-й этапы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учитель УЧЕНИК</a:t>
            </a:r>
          </a:p>
          <a:p>
            <a:pPr marL="0" marR="0" lvl="0" indent="45085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Последний этап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УЧИТЕЛЬ ученик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1142984"/>
            <a:ext cx="81439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В комплекте учебников </a:t>
            </a:r>
            <a:r>
              <a:rPr lang="ru-RU" sz="4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«Планета знаний» </a:t>
            </a:r>
          </a:p>
          <a:p>
            <a:r>
              <a:rPr lang="ru-RU" sz="44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проектная деятельность</a:t>
            </a:r>
            <a:r>
              <a:rPr lang="ru-RU" sz="4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выступает как </a:t>
            </a:r>
            <a:r>
              <a:rPr lang="ru-RU" sz="4400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основная форма организации внеурочной деятельности школьников.</a:t>
            </a:r>
            <a:endParaRPr lang="ru-RU" sz="4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.ppt-online.org/files/slide/r/RqnUXgf6viWyxa8KSYJH9ml2VP13QpGC0NIt7o/slide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.ppt-online.org/files/slide/r/RqnUXgf6viWyxa8KSYJH9ml2VP13QpGC0NIt7o/slide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5738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357158" y="500042"/>
            <a:ext cx="807249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</a:t>
            </a:r>
            <a:r>
              <a:rPr kumimoji="0" lang="ru-RU" sz="4000" b="1" i="1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первом классе все проекты носят творческий характер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дают каждому ребёнку возможность самовыражения, что само по себе очень ценно для повышения самооценки младшего школьника.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4500562" y="571480"/>
            <a:ext cx="4429156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Школа — это мастерская,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где формируется мысль подрастающего поколения, надо крепко держать ее в руках, если не хочешь выпустить из рук будущее.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</a:t>
            </a:r>
            <a:r>
              <a:rPr kumimoji="0" lang="ru-RU" sz="3200" b="0" i="1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Анри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Барбюс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4755" name="Picture 3" descr="http://www.listread.ru/photo/authors/longdesc/2275-anri_barby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5"/>
            <a:ext cx="4357686" cy="471490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5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0B0F0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103</TotalTime>
  <Words>221</Words>
  <Application>Microsoft Office PowerPoint</Application>
  <PresentationFormat>Экран (4:3)</PresentationFormat>
  <Paragraphs>24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ООО "КС ГОК"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20</cp:revision>
  <dcterms:created xsi:type="dcterms:W3CDTF">2016-12-05T09:23:07Z</dcterms:created>
  <dcterms:modified xsi:type="dcterms:W3CDTF">2016-12-18T09:50:33Z</dcterms:modified>
</cp:coreProperties>
</file>