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4" r:id="rId3"/>
    <p:sldId id="265" r:id="rId4"/>
    <p:sldId id="267" r:id="rId5"/>
    <p:sldId id="269" r:id="rId6"/>
    <p:sldId id="268" r:id="rId7"/>
    <p:sldId id="261" r:id="rId8"/>
    <p:sldId id="260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003C4-B686-4337-9857-AFA23C0B240C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C209-8BF0-49B1-8185-1D47C6709B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003C4-B686-4337-9857-AFA23C0B240C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C209-8BF0-49B1-8185-1D47C6709B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003C4-B686-4337-9857-AFA23C0B240C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C209-8BF0-49B1-8185-1D47C6709B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003C4-B686-4337-9857-AFA23C0B240C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C209-8BF0-49B1-8185-1D47C6709B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003C4-B686-4337-9857-AFA23C0B240C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C209-8BF0-49B1-8185-1D47C6709B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003C4-B686-4337-9857-AFA23C0B240C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C209-8BF0-49B1-8185-1D47C6709B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003C4-B686-4337-9857-AFA23C0B240C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C209-8BF0-49B1-8185-1D47C6709B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003C4-B686-4337-9857-AFA23C0B240C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C209-8BF0-49B1-8185-1D47C6709B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003C4-B686-4337-9857-AFA23C0B240C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C209-8BF0-49B1-8185-1D47C6709B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003C4-B686-4337-9857-AFA23C0B240C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C209-8BF0-49B1-8185-1D47C6709B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003C4-B686-4337-9857-AFA23C0B240C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CC209-8BF0-49B1-8185-1D47C6709B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1003C4-B686-4337-9857-AFA23C0B240C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DCC209-8BF0-49B1-8185-1D47C6709B9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Бабочка из бумажных салфеток</a:t>
            </a:r>
            <a:br>
              <a:rPr lang="ru-RU" b="1" dirty="0" smtClean="0"/>
            </a:br>
            <a:r>
              <a:rPr lang="ru-RU" b="1" dirty="0" smtClean="0"/>
              <a:t>3-4 классы</a:t>
            </a:r>
            <a:endParaRPr lang="ru-RU" b="1" dirty="0"/>
          </a:p>
        </p:txBody>
      </p:sp>
      <p:pic>
        <p:nvPicPr>
          <p:cNvPr id="4" name="Содержимое 3" descr="image-51.jpg"/>
          <p:cNvPicPr>
            <a:picLocks noGrp="1" noChangeAspect="1"/>
          </p:cNvPicPr>
          <p:nvPr>
            <p:ph idx="1"/>
          </p:nvPr>
        </p:nvPicPr>
        <p:blipFill>
          <a:blip r:embed="rId2"/>
          <a:srcRect l="5468" t="11458" r="9374" b="3125"/>
          <a:stretch>
            <a:fillRect/>
          </a:stretch>
        </p:blipFill>
        <p:spPr>
          <a:xfrm>
            <a:off x="1643042" y="1357298"/>
            <a:ext cx="5792576" cy="4357718"/>
          </a:xfrm>
        </p:spPr>
      </p:pic>
      <p:sp>
        <p:nvSpPr>
          <p:cNvPr id="5" name="TextBox 4"/>
          <p:cNvSpPr txBox="1"/>
          <p:nvPr/>
        </p:nvSpPr>
        <p:spPr>
          <a:xfrm>
            <a:off x="6286512" y="5786454"/>
            <a:ext cx="26150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Баранова Т.В. </a:t>
            </a:r>
          </a:p>
          <a:p>
            <a:r>
              <a:rPr lang="ru-RU" sz="2000" b="1" dirty="0" smtClean="0"/>
              <a:t>учитель </a:t>
            </a:r>
          </a:p>
          <a:p>
            <a:r>
              <a:rPr lang="ru-RU" sz="2000" b="1" dirty="0" smtClean="0"/>
              <a:t>начальных классов</a:t>
            </a:r>
            <a:endParaRPr lang="ru-RU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На листе бумаги нарисуем бабочку</a:t>
            </a:r>
            <a:endParaRPr lang="ru-RU" b="1" dirty="0"/>
          </a:p>
        </p:txBody>
      </p:sp>
      <p:pic>
        <p:nvPicPr>
          <p:cNvPr id="4" name="Содержимое 3" descr="img4.jpg"/>
          <p:cNvPicPr>
            <a:picLocks noGrp="1" noChangeAspect="1"/>
          </p:cNvPicPr>
          <p:nvPr>
            <p:ph idx="1"/>
          </p:nvPr>
        </p:nvPicPr>
        <p:blipFill>
          <a:blip r:embed="rId2"/>
          <a:srcRect l="21473" t="26832" r="22433" b="7822"/>
          <a:stretch>
            <a:fillRect/>
          </a:stretch>
        </p:blipFill>
        <p:spPr>
          <a:xfrm>
            <a:off x="1714480" y="1643050"/>
            <a:ext cx="6000792" cy="4929198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 smtClean="0"/>
              <a:t>Делаем  шарики  из  салфеток и наклеиваем</a:t>
            </a:r>
            <a:endParaRPr lang="ru-RU" sz="4000" b="1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664815_2.jpeg"/>
          <p:cNvPicPr>
            <a:picLocks noChangeAspect="1"/>
          </p:cNvPicPr>
          <p:nvPr/>
        </p:nvPicPr>
        <p:blipFill>
          <a:blip r:embed="rId2"/>
          <a:srcRect l="553" t="3027" r="51909" b="50891"/>
          <a:stretch>
            <a:fillRect/>
          </a:stretch>
        </p:blipFill>
        <p:spPr>
          <a:xfrm>
            <a:off x="857224" y="1500174"/>
            <a:ext cx="7340323" cy="507688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664815_2.jpeg"/>
          <p:cNvPicPr>
            <a:picLocks noChangeAspect="1"/>
          </p:cNvPicPr>
          <p:nvPr/>
        </p:nvPicPr>
        <p:blipFill>
          <a:blip r:embed="rId2"/>
          <a:srcRect l="2290" t="52163" r="56017" b="1394"/>
          <a:stretch>
            <a:fillRect/>
          </a:stretch>
        </p:blipFill>
        <p:spPr>
          <a:xfrm>
            <a:off x="1057467" y="571480"/>
            <a:ext cx="7014995" cy="586062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664815_2.jpeg"/>
          <p:cNvPicPr>
            <a:picLocks noChangeAspect="1"/>
          </p:cNvPicPr>
          <p:nvPr/>
        </p:nvPicPr>
        <p:blipFill>
          <a:blip r:embed="rId2"/>
          <a:srcRect l="53626" t="2291" r="2290" b="50890"/>
          <a:stretch>
            <a:fillRect/>
          </a:stretch>
        </p:blipFill>
        <p:spPr>
          <a:xfrm>
            <a:off x="1000100" y="600550"/>
            <a:ext cx="7215238" cy="574718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664815_2.jpeg"/>
          <p:cNvPicPr>
            <a:picLocks noChangeAspect="1"/>
          </p:cNvPicPr>
          <p:nvPr/>
        </p:nvPicPr>
        <p:blipFill>
          <a:blip r:embed="rId2"/>
          <a:srcRect l="54954" t="52721" r="6142" b="1472"/>
          <a:stretch>
            <a:fillRect/>
          </a:stretch>
        </p:blipFill>
        <p:spPr>
          <a:xfrm>
            <a:off x="1357290" y="500042"/>
            <a:ext cx="6643734" cy="586684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applikaciya_babochka_iz_cvetnoy_bumagi-80.jpg"/>
          <p:cNvPicPr>
            <a:picLocks noGrp="1" noChangeAspect="1"/>
          </p:cNvPicPr>
          <p:nvPr>
            <p:ph idx="1"/>
          </p:nvPr>
        </p:nvPicPr>
        <p:blipFill>
          <a:blip r:embed="rId2"/>
          <a:srcRect l="4460" t="17483" r="5216" b="14496"/>
          <a:stretch>
            <a:fillRect/>
          </a:stretch>
        </p:blipFill>
        <p:spPr>
          <a:xfrm>
            <a:off x="714348" y="571480"/>
            <a:ext cx="7715304" cy="5810292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ae959ca8e41827de8cfed439d105e3a2.jpg"/>
          <p:cNvPicPr>
            <a:picLocks noGrp="1" noChangeAspect="1"/>
          </p:cNvPicPr>
          <p:nvPr>
            <p:ph idx="1"/>
          </p:nvPr>
        </p:nvPicPr>
        <p:blipFill>
          <a:blip r:embed="rId2"/>
          <a:srcRect l="4886" r="325" b="7492"/>
          <a:stretch>
            <a:fillRect/>
          </a:stretch>
        </p:blipFill>
        <p:spPr>
          <a:xfrm>
            <a:off x="714348" y="642918"/>
            <a:ext cx="7715304" cy="564728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181747ce4107dac853dbdfad1e363189.jpg"/>
          <p:cNvPicPr>
            <a:picLocks noGrp="1" noChangeAspect="1"/>
          </p:cNvPicPr>
          <p:nvPr>
            <p:ph idx="1"/>
          </p:nvPr>
        </p:nvPicPr>
        <p:blipFill>
          <a:blip r:embed="rId2"/>
          <a:srcRect l="19548" t="17706" r="22743" b="14514"/>
          <a:stretch>
            <a:fillRect/>
          </a:stretch>
        </p:blipFill>
        <p:spPr>
          <a:xfrm>
            <a:off x="642910" y="500042"/>
            <a:ext cx="7715272" cy="5786454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21</Words>
  <Application>Microsoft Office PowerPoint</Application>
  <PresentationFormat>Экран (4:3)</PresentationFormat>
  <Paragraphs>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Бабочка из бумажных салфеток 3-4 классы</vt:lpstr>
      <vt:lpstr>На листе бумаги нарисуем бабочку</vt:lpstr>
      <vt:lpstr>Делаем  шарики  из  салфеток и наклеиваем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Q</dc:creator>
  <cp:lastModifiedBy>Q</cp:lastModifiedBy>
  <cp:revision>6</cp:revision>
  <dcterms:created xsi:type="dcterms:W3CDTF">2021-09-26T06:16:56Z</dcterms:created>
  <dcterms:modified xsi:type="dcterms:W3CDTF">2021-11-05T10:55:44Z</dcterms:modified>
</cp:coreProperties>
</file>