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66" r:id="rId4"/>
    <p:sldId id="267" r:id="rId5"/>
    <p:sldId id="258" r:id="rId6"/>
    <p:sldId id="262" r:id="rId7"/>
    <p:sldId id="263" r:id="rId8"/>
    <p:sldId id="268" r:id="rId9"/>
    <p:sldId id="269" r:id="rId10"/>
    <p:sldId id="259" r:id="rId11"/>
    <p:sldId id="260" r:id="rId12"/>
    <p:sldId id="271" r:id="rId13"/>
    <p:sldId id="265" r:id="rId14"/>
    <p:sldId id="272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B1957-D50D-4997-A798-939FA4FBCA8B}" type="datetimeFigureOut">
              <a:rPr lang="ru-RU" smtClean="0"/>
              <a:pPr/>
              <a:t>23.03.2026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39A8F-C584-4379-8041-A9A080B6D1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15074" y="5143512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Баранова Т.В.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64320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Технология</a:t>
            </a:r>
            <a:br>
              <a:rPr lang="ru-RU" b="1" dirty="0" smtClean="0"/>
            </a:br>
            <a:r>
              <a:rPr lang="ru-RU" dirty="0" smtClean="0"/>
              <a:t>Поделка  из бумаги и картона </a:t>
            </a:r>
            <a:r>
              <a:rPr lang="ru-RU" b="1" dirty="0" smtClean="0"/>
              <a:t>«Открытка </a:t>
            </a:r>
            <a:r>
              <a:rPr lang="ru-RU" b="1" dirty="0" smtClean="0"/>
              <a:t>для мамы</a:t>
            </a:r>
            <a:r>
              <a:rPr lang="ru-RU" b="1" dirty="0" smtClean="0"/>
              <a:t>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3 класс</a:t>
            </a: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 descr="fd20b612-300b-4aee-b07f-501174526b46.jpg"/>
          <p:cNvPicPr>
            <a:picLocks noChangeAspect="1"/>
          </p:cNvPicPr>
          <p:nvPr/>
        </p:nvPicPr>
        <p:blipFill>
          <a:blip r:embed="rId2"/>
          <a:srcRect t="26575" r="6972" b="27083"/>
          <a:stretch>
            <a:fillRect/>
          </a:stretch>
        </p:blipFill>
        <p:spPr>
          <a:xfrm>
            <a:off x="2643174" y="3143248"/>
            <a:ext cx="3414409" cy="339745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fd20b612-300b-4aee-b07f-501174526b46.jpg"/>
          <p:cNvPicPr>
            <a:picLocks noChangeAspect="1"/>
          </p:cNvPicPr>
          <p:nvPr/>
        </p:nvPicPr>
        <p:blipFill>
          <a:blip r:embed="rId2"/>
          <a:srcRect t="26575" r="6972" b="27083"/>
          <a:stretch>
            <a:fillRect/>
          </a:stretch>
        </p:blipFill>
        <p:spPr>
          <a:xfrm>
            <a:off x="1428728" y="357166"/>
            <a:ext cx="6357982" cy="632641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Q\Desktop\8ada6d74-71fb-42eb-9701-daf4413badf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6201" r="3294" b="28025"/>
          <a:stretch>
            <a:fillRect/>
          </a:stretch>
        </p:blipFill>
        <p:spPr bwMode="auto">
          <a:xfrm>
            <a:off x="1571604" y="357166"/>
            <a:ext cx="6143668" cy="61463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Q\Desktop\2a3c9416-7468-4f69-8cf5-56e25a18ff9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6201" r="-42" b="28025"/>
          <a:stretch>
            <a:fillRect/>
          </a:stretch>
        </p:blipFill>
        <p:spPr bwMode="auto">
          <a:xfrm>
            <a:off x="1428728" y="285728"/>
            <a:ext cx="6429420" cy="62177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b9680634-221f-47dc-b880-bb695224e037.jpg"/>
          <p:cNvPicPr>
            <a:picLocks noGrp="1" noChangeAspect="1"/>
          </p:cNvPicPr>
          <p:nvPr>
            <p:ph idx="1"/>
          </p:nvPr>
        </p:nvPicPr>
        <p:blipFill>
          <a:blip r:embed="rId2"/>
          <a:srcRect t="26201" r="-42" b="28025"/>
          <a:stretch>
            <a:fillRect/>
          </a:stretch>
        </p:blipFill>
        <p:spPr>
          <a:xfrm>
            <a:off x="1428728" y="354813"/>
            <a:ext cx="6357982" cy="614862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f3ce56c-5b71-4eb8-b2f4-a2fbbb5508c2.jpg"/>
          <p:cNvPicPr>
            <a:picLocks noGrp="1" noChangeAspect="1"/>
          </p:cNvPicPr>
          <p:nvPr>
            <p:ph idx="1"/>
          </p:nvPr>
        </p:nvPicPr>
        <p:blipFill>
          <a:blip r:embed="rId2"/>
          <a:srcRect t="26201" r="6630" b="28025"/>
          <a:stretch>
            <a:fillRect/>
          </a:stretch>
        </p:blipFill>
        <p:spPr>
          <a:xfrm>
            <a:off x="1357290" y="428604"/>
            <a:ext cx="6290082" cy="5993242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cd8ae4c0-4e95-40d4-b4a0-9e6a96d8e399.jpg"/>
          <p:cNvPicPr>
            <a:picLocks noGrp="1" noChangeAspect="1"/>
          </p:cNvPicPr>
          <p:nvPr>
            <p:ph idx="1"/>
          </p:nvPr>
        </p:nvPicPr>
        <p:blipFill>
          <a:blip r:embed="rId2"/>
          <a:srcRect t="26201" r="4432" b="30736"/>
          <a:stretch>
            <a:fillRect/>
          </a:stretch>
        </p:blipFill>
        <p:spPr>
          <a:xfrm>
            <a:off x="1500166" y="438809"/>
            <a:ext cx="6215106" cy="591914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Q\Desktop\dddc822f-3e2b-40dc-b137-045276291c0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6201" r="3294" b="28025"/>
          <a:stretch>
            <a:fillRect/>
          </a:stretch>
        </p:blipFill>
        <p:spPr bwMode="auto">
          <a:xfrm>
            <a:off x="1785918" y="568732"/>
            <a:ext cx="5857916" cy="5860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a00c1e13-fa38-4305-877e-693308a75583.jpg"/>
          <p:cNvPicPr>
            <a:picLocks noGrp="1" noChangeAspect="1"/>
          </p:cNvPicPr>
          <p:nvPr>
            <p:ph idx="1"/>
          </p:nvPr>
        </p:nvPicPr>
        <p:blipFill>
          <a:blip r:embed="rId2"/>
          <a:srcRect t="27668" r="15811" b="27393"/>
          <a:stretch>
            <a:fillRect/>
          </a:stretch>
        </p:blipFill>
        <p:spPr>
          <a:xfrm>
            <a:off x="1357290" y="428604"/>
            <a:ext cx="6429420" cy="583834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2573c75-019c-4b12-803f-c3eac84f90f3.jpg"/>
          <p:cNvPicPr>
            <a:picLocks noGrp="1" noChangeAspect="1"/>
          </p:cNvPicPr>
          <p:nvPr>
            <p:ph idx="1"/>
          </p:nvPr>
        </p:nvPicPr>
        <p:blipFill>
          <a:blip r:embed="rId2"/>
          <a:srcRect t="26201" r="2326" b="28267"/>
          <a:stretch>
            <a:fillRect/>
          </a:stretch>
        </p:blipFill>
        <p:spPr>
          <a:xfrm>
            <a:off x="1500166" y="500042"/>
            <a:ext cx="6000792" cy="591254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1e2f9822-bdb8-4eb9-8f21-61b2e5a7af61.jpg"/>
          <p:cNvPicPr>
            <a:picLocks noGrp="1" noChangeAspect="1"/>
          </p:cNvPicPr>
          <p:nvPr>
            <p:ph idx="1"/>
          </p:nvPr>
        </p:nvPicPr>
        <p:blipFill>
          <a:blip r:embed="rId2"/>
          <a:srcRect t="26201" r="3294" b="28025"/>
          <a:stretch>
            <a:fillRect/>
          </a:stretch>
        </p:blipFill>
        <p:spPr>
          <a:xfrm>
            <a:off x="1428728" y="357166"/>
            <a:ext cx="6429420" cy="615254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Q\Desktop\79e3f08c-081c-4ba4-87c6-80ce3956873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5361" r="1496" b="28025"/>
          <a:stretch>
            <a:fillRect/>
          </a:stretch>
        </p:blipFill>
        <p:spPr bwMode="auto">
          <a:xfrm>
            <a:off x="1428728" y="428589"/>
            <a:ext cx="6572296" cy="6073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Q\Desktop\8a8cad19-60ce-40ee-84ea-a08130eed63f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6201" r="1183" b="27646"/>
          <a:stretch>
            <a:fillRect/>
          </a:stretch>
        </p:blipFill>
        <p:spPr bwMode="auto">
          <a:xfrm>
            <a:off x="1428728" y="357166"/>
            <a:ext cx="6286544" cy="60649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Q\Desktop\fd20b612-300b-4aee-b07f-501174526b4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6201" r="3276" b="28700"/>
          <a:stretch>
            <a:fillRect/>
          </a:stretch>
        </p:blipFill>
        <p:spPr bwMode="auto">
          <a:xfrm>
            <a:off x="1357290" y="357166"/>
            <a:ext cx="6360718" cy="61260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C:\Users\Q\Desktop\0acf2169-24fa-4553-a173-f0ae6ad4836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26201" r="16596" b="31777"/>
          <a:stretch>
            <a:fillRect/>
          </a:stretch>
        </p:blipFill>
        <p:spPr bwMode="auto">
          <a:xfrm>
            <a:off x="1428728" y="428604"/>
            <a:ext cx="6572296" cy="5988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</Words>
  <Application>Microsoft Office PowerPoint</Application>
  <PresentationFormat>Экран (4:3)</PresentationFormat>
  <Paragraphs>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Технология Поделка  из бумаги и картона «Открытка для мамы» 3 класс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Q</dc:creator>
  <cp:lastModifiedBy>Q</cp:lastModifiedBy>
  <cp:revision>3</cp:revision>
  <dcterms:created xsi:type="dcterms:W3CDTF">2021-11-21T20:25:45Z</dcterms:created>
  <dcterms:modified xsi:type="dcterms:W3CDTF">2026-03-23T08:41:50Z</dcterms:modified>
</cp:coreProperties>
</file>