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3" r:id="rId16"/>
    <p:sldId id="274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9" autoAdjust="0"/>
    <p:restoredTop sz="94660"/>
  </p:normalViewPr>
  <p:slideViewPr>
    <p:cSldViewPr>
      <p:cViewPr>
        <p:scale>
          <a:sx n="81" d="100"/>
          <a:sy n="81" d="100"/>
        </p:scale>
        <p:origin x="-108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57DC0-4592-4EB4-A6BC-EDDB26C962E8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6ECB1F-48FA-4C79-A82B-43485D6E25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048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971800"/>
            <a:ext cx="8915400" cy="6096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3581400"/>
            <a:ext cx="4572000" cy="304800"/>
          </a:xfrm>
        </p:spPr>
        <p:txBody>
          <a:bodyPr/>
          <a:lstStyle>
            <a:lvl1pPr marL="0" indent="0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0" y="6689725"/>
            <a:ext cx="2133600" cy="168275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endParaRPr lang="ru-RU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689725"/>
            <a:ext cx="2133600" cy="168275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946850"/>
      </p:ext>
    </p:extLst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806888"/>
      </p:ext>
    </p:extLst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2672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219200"/>
            <a:ext cx="42672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11659"/>
      </p:ext>
    </p:extLst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160612"/>
      </p:ext>
    </p:extLst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618294"/>
      </p:ext>
    </p:extLst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91088"/>
      </p:ext>
    </p:extLst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084018"/>
      </p:ext>
    </p:extLst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317300"/>
      </p:ext>
    </p:extLst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1518743"/>
      </p:ext>
    </p:extLst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2300" y="152400"/>
            <a:ext cx="2171700" cy="6324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362700" cy="6324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176760"/>
      </p:ext>
    </p:extLst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686800" cy="533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219200"/>
            <a:ext cx="426720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219200"/>
            <a:ext cx="426720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0" y="6661150"/>
            <a:ext cx="2133600" cy="196850"/>
          </a:xfrm>
        </p:spPr>
        <p:txBody>
          <a:bodyPr/>
          <a:lstStyle>
            <a:lvl1pPr>
              <a:defRPr/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689725"/>
            <a:ext cx="2895600" cy="1682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10400" y="6689725"/>
            <a:ext cx="2133600" cy="136525"/>
          </a:xfrm>
        </p:spPr>
        <p:txBody>
          <a:bodyPr/>
          <a:lstStyle>
            <a:lvl1pPr>
              <a:defRPr/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636073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27025"/>
            <a:ext cx="8686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6868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61150"/>
            <a:ext cx="2133600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fld id="{E3DEC459-89F1-4CC1-9B36-CD4F47ED38C2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89725"/>
            <a:ext cx="2895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689725"/>
            <a:ext cx="2133600" cy="13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fld id="{01C9829D-699F-417D-80A8-B9C07E953C0B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-10636" y="0"/>
            <a:ext cx="9154636" cy="68659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med">
    <p:fade thruBlk="1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Impac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200000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200000"/>
        <a:defRPr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600" b="1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4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6867" y="2996952"/>
            <a:ext cx="7772400" cy="1362075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rgbClr val="CC6600"/>
                </a:solidFill>
              </a:rPr>
              <a:t>Презентацию подготовила учитель начальных классов </a:t>
            </a:r>
            <a:r>
              <a:rPr lang="ru-RU" dirty="0" err="1" smtClean="0">
                <a:solidFill>
                  <a:srgbClr val="CC6600"/>
                </a:solidFill>
              </a:rPr>
              <a:t>Болгова</a:t>
            </a:r>
            <a:r>
              <a:rPr lang="ru-RU" dirty="0" smtClean="0">
                <a:solidFill>
                  <a:srgbClr val="CC6600"/>
                </a:solidFill>
              </a:rPr>
              <a:t> Н.В.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856867" y="692696"/>
            <a:ext cx="7772400" cy="1500187"/>
          </a:xfrm>
        </p:spPr>
        <p:txBody>
          <a:bodyPr/>
          <a:lstStyle/>
          <a:p>
            <a:pPr algn="ctr"/>
            <a:r>
              <a:rPr lang="ru-RU" sz="6000" dirty="0">
                <a:solidFill>
                  <a:srgbClr val="CC6600"/>
                </a:solidFill>
              </a:rPr>
              <a:t>Развитие речи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412125973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0" y="764704"/>
            <a:ext cx="8915400" cy="6096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C6600"/>
                </a:solidFill>
              </a:rPr>
              <a:t>Откуда хлеб пришёл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608113" y="7471048"/>
            <a:ext cx="4572000" cy="304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www.ilk.az/uploads/thumbs/denli-bitkil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60848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78479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i.mycdn.me/i?r=AyH4iRPQ2q0otWIFepML2LxR2ScKx5ga_ZJaetvX_defeQ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3" t="12583" r="7085" b="51563"/>
          <a:stretch/>
        </p:blipFill>
        <p:spPr bwMode="auto">
          <a:xfrm>
            <a:off x="611560" y="1268760"/>
            <a:ext cx="6912768" cy="40629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27025"/>
            <a:ext cx="8892480" cy="533400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СЛОВАРНАЯ РАБОТА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23284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.mycdn.me/i?r=AyH4iRPQ2q0otWIFepML2LxR2ScKx5ga_ZJaetvX_defeQ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4" t="47787" r="5156" b="5208"/>
          <a:stretch/>
        </p:blipFill>
        <p:spPr bwMode="auto">
          <a:xfrm>
            <a:off x="428357" y="980728"/>
            <a:ext cx="7023963" cy="48245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884366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7024"/>
            <a:ext cx="8686800" cy="581695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CC6600"/>
                </a:solidFill>
              </a:rPr>
              <a:t>ЗАДАНИЯ</a:t>
            </a:r>
            <a:endParaRPr lang="ru-RU" sz="4000" dirty="0">
              <a:solidFill>
                <a:srgbClr val="CC6600"/>
              </a:solidFill>
            </a:endParaRPr>
          </a:p>
        </p:txBody>
      </p:sp>
      <p:pic>
        <p:nvPicPr>
          <p:cNvPr id="4" name="Объект 3" descr="https://i.mycdn.me/i?r=AyH4iRPQ2q0otWIFepML2LxRywkAe8xJWxHb4lxQgCjMEA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8" t="10807" r="5893" b="44401"/>
          <a:stretch/>
        </p:blipFill>
        <p:spPr bwMode="auto">
          <a:xfrm>
            <a:off x="457200" y="980728"/>
            <a:ext cx="6882695" cy="5040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4763333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 descr="https://i.mycdn.me/i?r=AyH4iRPQ2q0otWIFepML2LxRywkAe8xJWxHb4lxQgCjMEA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3" t="56120" r="5709" b="4427"/>
          <a:stretch/>
        </p:blipFill>
        <p:spPr bwMode="auto">
          <a:xfrm>
            <a:off x="457200" y="1052736"/>
            <a:ext cx="6851104" cy="46805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194242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.mycdn.me/i?r=AyH4iRPQ2q0otWIFepML2LxRyM2IanfzPAJijILQSlWvPQ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8" t="6381" r="7182" b="48437"/>
          <a:stretch/>
        </p:blipFill>
        <p:spPr bwMode="auto">
          <a:xfrm>
            <a:off x="457200" y="860425"/>
            <a:ext cx="6768752" cy="5040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517775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.mycdn.me/i?r=AyH4iRPQ2q0otWIFepML2LxRyM2IanfzPAJijILQSlWvPQ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8" t="52083" r="5893" b="9245"/>
          <a:stretch/>
        </p:blipFill>
        <p:spPr bwMode="auto">
          <a:xfrm>
            <a:off x="457200" y="980728"/>
            <a:ext cx="7067128" cy="49685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9625708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.mycdn.me/i?r=AyH4iRPQ2q0otWIFepML2LxRBGwMsuGyQKQ8A7bF75xAIA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1" t="3516" r="4788" b="17318"/>
          <a:stretch/>
        </p:blipFill>
        <p:spPr bwMode="auto">
          <a:xfrm>
            <a:off x="471325" y="327025"/>
            <a:ext cx="4280682" cy="55446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8" name="Picture 4" descr="https://versiya.info/uploads/posts/2020-03/1585558780_k-chemu-snitsya-khleb_edit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22948"/>
            <a:ext cx="3607989" cy="411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51324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.mycdn.me/i?r=AyH4iRPQ2q0otWIFepML2LxRdbu8nX42pvrApzsKIE4UQQ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9" t="4297" r="17086" b="4687"/>
          <a:stretch/>
        </p:blipFill>
        <p:spPr bwMode="auto">
          <a:xfrm>
            <a:off x="3059832" y="327025"/>
            <a:ext cx="2880320" cy="60543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https://img01.flagma.by/photo/zerno-furazhnoe-2141619_medi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80728"/>
            <a:ext cx="24384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www.pravda-tv.ru/wp-content/uploads/2016/08/669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686" y="1196752"/>
            <a:ext cx="2286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4.bp.blogspot.com/-xPBtb9vbbnc/W4MRTaQAYTI/AAAAAAAAZhA/Y1c9mxSZ28A3brO9SZgMOdu_TDIi0JLxQCLcBGAs/s640/371082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384" y="3284984"/>
            <a:ext cx="2702074" cy="135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shelnews.ru/upload/000/u6/1/3/chernyi-hleb-mozhet-podorozhat-photo-norma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66" y="3716198"/>
            <a:ext cx="2759468" cy="183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76056" y="2111152"/>
            <a:ext cx="648072" cy="16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118666" y="5472983"/>
            <a:ext cx="648072" cy="16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118666" y="4365104"/>
            <a:ext cx="648072" cy="16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122912" y="3202124"/>
            <a:ext cx="648072" cy="16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21688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.mycdn.me/i?r=AyH4iRPQ2q0otWIFepML2LxRADuy1QIo7SVJOkuaAUVOl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8" t="3646" r="7919" b="48770"/>
          <a:stretch/>
        </p:blipFill>
        <p:spPr bwMode="auto">
          <a:xfrm>
            <a:off x="457200" y="404664"/>
            <a:ext cx="6408712" cy="48728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9762721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.mycdn.me/i?r=AyH4iRPQ2q0otWIFepML2LxRADuy1QIo7SVJOkuaAUVOl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8" t="52475" r="7919" b="4166"/>
          <a:stretch/>
        </p:blipFill>
        <p:spPr bwMode="auto">
          <a:xfrm>
            <a:off x="434615" y="880063"/>
            <a:ext cx="6984776" cy="48965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351057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ZEPBGOxEUeTH1KZ8OHIdaw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4036" r="7551" b="11328"/>
          <a:stretch/>
        </p:blipFill>
        <p:spPr bwMode="auto">
          <a:xfrm>
            <a:off x="395536" y="188640"/>
            <a:ext cx="4438650" cy="61912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4" name="Picture 2" descr="https://lh3.googleusercontent.com/ptpBoKCfDT-H6Qv3-u6B1IU88L6fFJVoPLIqLLKhExDKdwfOvb0V6IVaypAvwPw7S_lT=w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6876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85982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mycdn.me/i?r=AyH4iRPQ2q0otWIFepML2LxRfwaYsHykDe4Oli5OgBnjKQ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" t="7553" r="5525" b="18359"/>
          <a:stretch/>
        </p:blipFill>
        <p:spPr bwMode="auto">
          <a:xfrm>
            <a:off x="3999081" y="1052736"/>
            <a:ext cx="4705350" cy="5419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6600"/>
                </a:solidFill>
              </a:rPr>
              <a:t>ЛИТОВСКАЯ СКАЗКА</a:t>
            </a:r>
            <a:endParaRPr lang="ru-RU" dirty="0">
              <a:solidFill>
                <a:srgbClr val="CC6600"/>
              </a:solidFill>
            </a:endParaRPr>
          </a:p>
        </p:txBody>
      </p:sp>
      <p:pic>
        <p:nvPicPr>
          <p:cNvPr id="5122" name="Picture 2" descr="https://kudago.com/media/images/event/54/c1/54c1dd65173d76256cfa0af68b2bcd9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0465">
            <a:off x="-137571" y="1343874"/>
            <a:ext cx="3980527" cy="3456384"/>
          </a:xfrm>
          <a:prstGeom prst="rect">
            <a:avLst/>
          </a:prstGeom>
          <a:noFill/>
          <a:scene3d>
            <a:camera prst="orthographicFront">
              <a:rot lat="0" lon="21299999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0010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cYjQBC1CcQs9MOSlyZvjYw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" t="3845" r="51893" b="5233"/>
          <a:stretch/>
        </p:blipFill>
        <p:spPr bwMode="auto">
          <a:xfrm>
            <a:off x="395536" y="260648"/>
            <a:ext cx="4967237" cy="63367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8" descr="http://shelnews.ru/upload/000/u6/1/3/chernyi-hleb-mozhet-podorozhat-photo-norm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84784"/>
            <a:ext cx="2759468" cy="183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93208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mycdn.me/i?r=AyH4iRPQ2q0otWIFepML2LxRcYjQBC1CcQs9MOSlyZvjYw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34" t="3166" r="2978" b="4539"/>
          <a:stretch/>
        </p:blipFill>
        <p:spPr bwMode="auto">
          <a:xfrm>
            <a:off x="395536" y="188640"/>
            <a:ext cx="4876179" cy="62646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8" descr="http://shelnews.ru/upload/000/u6/1/3/chernyi-hleb-mozhet-podorozhat-photo-norm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96752"/>
            <a:ext cx="2759468" cy="183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1761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933056"/>
            <a:ext cx="7772400" cy="13620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124744"/>
            <a:ext cx="7772400" cy="1500187"/>
          </a:xfrm>
        </p:spPr>
        <p:txBody>
          <a:bodyPr/>
          <a:lstStyle/>
          <a:p>
            <a:r>
              <a:rPr lang="ru-RU" sz="4400" dirty="0" smtClean="0">
                <a:solidFill>
                  <a:srgbClr val="CC6600"/>
                </a:solidFill>
              </a:rPr>
              <a:t>СПАСИБО ЗА ВНИМАНИЕ!</a:t>
            </a:r>
            <a:endParaRPr lang="ru-RU" sz="4400" dirty="0">
              <a:solidFill>
                <a:srgbClr val="CC66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52936"/>
            <a:ext cx="4808984" cy="360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109434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Custom 17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silly_mime">
      <a:majorFont>
        <a:latin typeface="Impact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lly_mi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lly_mi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lly_mi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440</TotalTime>
  <Words>22</Words>
  <Application>Microsoft Office PowerPoint</Application>
  <PresentationFormat>Экран (4:3)</PresentationFormat>
  <Paragraphs>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Тема1</vt:lpstr>
      <vt:lpstr>Презентацию подготовила учитель начальных классов Болгова Н.В.</vt:lpstr>
      <vt:lpstr>Откуда хлеб пришёл</vt:lpstr>
      <vt:lpstr>СЛОВАРНАЯ РАБОТА</vt:lpstr>
      <vt:lpstr>Презентация PowerPoint</vt:lpstr>
      <vt:lpstr>ЗАДАНИЯ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ЛИТОВСКАЯ СКАЗКА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1</cp:lastModifiedBy>
  <cp:revision>58</cp:revision>
  <dcterms:created xsi:type="dcterms:W3CDTF">2014-11-01T12:32:34Z</dcterms:created>
  <dcterms:modified xsi:type="dcterms:W3CDTF">2020-11-23T02:42:30Z</dcterms:modified>
</cp:coreProperties>
</file>