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277" r:id="rId23"/>
    <p:sldId id="281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963" autoAdjust="0"/>
  </p:normalViewPr>
  <p:slideViewPr>
    <p:cSldViewPr>
      <p:cViewPr varScale="1">
        <p:scale>
          <a:sx n="83" d="100"/>
          <a:sy n="83" d="100"/>
        </p:scale>
        <p:origin x="146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F342EA-81B8-4D17-A344-35266ACA5F43}" type="datetimeFigureOut">
              <a:rPr lang="ru-RU" smtClean="0"/>
              <a:t>21.12.2022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5EC8C-B93A-4C54-9036-1BF578F2284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5EC8C-B93A-4C54-9036-1BF578F2284B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A38ADAE-B69B-4654-94DB-469D528C8789}" type="datetimeFigureOut">
              <a:rPr lang="ru-RU" smtClean="0"/>
              <a:pPr/>
              <a:t>21.12.2022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70BB376-C77C-4122-8CD4-DE8A8F28E7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Конкурс рисунков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«Страна </a:t>
            </a:r>
            <a:r>
              <a:rPr lang="ru-RU" b="1" dirty="0" err="1" smtClean="0">
                <a:solidFill>
                  <a:srgbClr val="FF0000"/>
                </a:solidFill>
              </a:rPr>
              <a:t>Вообразилия</a:t>
            </a:r>
            <a:r>
              <a:rPr lang="ru-RU" b="1" dirty="0" smtClean="0">
                <a:solidFill>
                  <a:srgbClr val="FF0000"/>
                </a:solidFill>
              </a:rPr>
              <a:t> -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рисуем Снегурочку».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9" y="4076228"/>
            <a:ext cx="1728192" cy="22521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3429000"/>
            <a:ext cx="2672209" cy="3429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2320" y="1452598"/>
            <a:ext cx="504056" cy="5808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4288" y="433514"/>
            <a:ext cx="576064" cy="6638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4408" y="1884646"/>
            <a:ext cx="504056" cy="5808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1268760"/>
            <a:ext cx="538613" cy="6206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2276872"/>
            <a:ext cx="576064" cy="6638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376" y="577530"/>
            <a:ext cx="576064" cy="6638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2913972"/>
            <a:ext cx="576064" cy="66384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836712"/>
            <a:ext cx="576064" cy="66384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527466"/>
            <a:ext cx="432048" cy="497885"/>
          </a:xfrm>
          <a:prstGeom prst="rect">
            <a:avLst/>
          </a:prstGeom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755576" y="1844824"/>
            <a:ext cx="7488832" cy="12760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200-летию писателя-драматурга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А.Н. Островского, создавшего знаменитую пьесу «Снегурочка» и к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в</a:t>
            </a:r>
            <a:r>
              <a:rPr lang="ru-RU" sz="2400" b="1" noProof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стрече</a:t>
            </a:r>
            <a:r>
              <a:rPr lang="ru-RU" sz="2400" b="1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2023 Нового года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1" y="4283615"/>
            <a:ext cx="1512168" cy="2298278"/>
          </a:xfrm>
          <a:prstGeom prst="rect">
            <a:avLst/>
          </a:prstGeom>
        </p:spPr>
      </p:pic>
      <p:pic>
        <p:nvPicPr>
          <p:cNvPr id="18" name="Рисунок 17" descr="phpnZGPwA_Scenarij-meropriyatiya-ko-Dnyu-zacshity-detej_html_a23868b1db59f72c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12160" y="2660818"/>
            <a:ext cx="2987824" cy="419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46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9_13370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490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493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741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511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52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52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564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571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575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7591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8862" y="6326971"/>
            <a:ext cx="720080" cy="30777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Каурова София, 3 «А»</a:t>
            </a:r>
            <a:endParaRPr lang="ru-RU" sz="7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03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04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25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31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40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64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72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21216_18083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090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21216_18095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6_18101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9_11300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лагинина. Стих Снегурка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207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fb7d0b6-dc51-5106-b4da-6477fd082cd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33256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539552" y="5229200"/>
            <a:ext cx="7772400" cy="17801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Счастливого Нового года и хороших, весёлых каникул!</a:t>
            </a:r>
            <a:endParaRPr kumimoji="0" lang="ru-RU" sz="4400" b="1" i="0" u="none" strike="noStrike" kern="120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338</TotalTime>
  <Words>39</Words>
  <Application>Microsoft Office PowerPoint</Application>
  <PresentationFormat>Экран (4:3)</PresentationFormat>
  <Paragraphs>6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Calibri</vt:lpstr>
      <vt:lpstr>Candara</vt:lpstr>
      <vt:lpstr>Symbol</vt:lpstr>
      <vt:lpstr>Times New Roman</vt:lpstr>
      <vt:lpstr>Волна</vt:lpstr>
      <vt:lpstr>Конкурс рисунков «Страна Вообразилия -  рисуем Снегурочку».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«Сказки о снегурочки. Рекомендательная литература.</dc:title>
  <dc:creator>Библиотека</dc:creator>
  <cp:lastModifiedBy>Школа</cp:lastModifiedBy>
  <cp:revision>34</cp:revision>
  <dcterms:created xsi:type="dcterms:W3CDTF">2021-07-21T00:36:41Z</dcterms:created>
  <dcterms:modified xsi:type="dcterms:W3CDTF">2022-12-21T03:31:06Z</dcterms:modified>
</cp:coreProperties>
</file>