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0"/>
  </p:notesMasterIdLst>
  <p:sldIdLst>
    <p:sldId id="326" r:id="rId2"/>
    <p:sldId id="327" r:id="rId3"/>
    <p:sldId id="328" r:id="rId4"/>
    <p:sldId id="321" r:id="rId5"/>
    <p:sldId id="323" r:id="rId6"/>
    <p:sldId id="324" r:id="rId7"/>
    <p:sldId id="325" r:id="rId8"/>
    <p:sldId id="28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54707B-7056-4F5B-8625-F375ED0BD925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F7AED1-C809-4461-8D55-5FD9B80C7FA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F7AED1-C809-4461-8D55-5FD9B80C7FA0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3-03-09_15-56-27.png"/>
          <p:cNvPicPr>
            <a:picLocks noChangeAspect="1"/>
          </p:cNvPicPr>
          <p:nvPr/>
        </p:nvPicPr>
        <p:blipFill>
          <a:blip r:embed="rId2" cstate="print"/>
          <a:srcRect b="1795"/>
          <a:stretch>
            <a:fillRect/>
          </a:stretch>
        </p:blipFill>
        <p:spPr>
          <a:xfrm>
            <a:off x="107504" y="548680"/>
            <a:ext cx="9036496" cy="630932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-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5922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-03-09_16-02-22.png"/>
          <p:cNvPicPr>
            <a:picLocks noChangeAspect="1"/>
          </p:cNvPicPr>
          <p:nvPr/>
        </p:nvPicPr>
        <p:blipFill>
          <a:blip r:embed="rId2" cstate="print"/>
          <a:srcRect l="1401" t="1786" r="321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0" y="116632"/>
            <a:ext cx="9144000" cy="11430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9000" b="1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Хочу всё знать</a:t>
            </a:r>
            <a:endParaRPr kumimoji="0" lang="ru-RU" sz="9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30315_1252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41832" y="0"/>
            <a:ext cx="646033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315_1235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2923268"/>
          </a:xfrm>
          <a:prstGeom prst="rect">
            <a:avLst/>
          </a:prstGeom>
        </p:spPr>
      </p:pic>
      <p:pic>
        <p:nvPicPr>
          <p:cNvPr id="3" name="Рисунок 2" descr="20230315_123541.jpg"/>
          <p:cNvPicPr>
            <a:picLocks noChangeAspect="1"/>
          </p:cNvPicPr>
          <p:nvPr/>
        </p:nvPicPr>
        <p:blipFill>
          <a:blip r:embed="rId3" cstate="print"/>
          <a:srcRect t="8376"/>
          <a:stretch>
            <a:fillRect/>
          </a:stretch>
        </p:blipFill>
        <p:spPr>
          <a:xfrm>
            <a:off x="0" y="3068960"/>
            <a:ext cx="9144000" cy="378904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315_1239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315_1237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978446" y="857249"/>
            <a:ext cx="6858000" cy="514350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.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476</TotalTime>
  <Words>4</Words>
  <Application>Microsoft Office PowerPoint</Application>
  <PresentationFormat>Экран (4:3)</PresentationFormat>
  <Paragraphs>2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Эркер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Библиотека</dc:creator>
  <cp:lastModifiedBy>Библиотека</cp:lastModifiedBy>
  <cp:revision>35</cp:revision>
  <dcterms:created xsi:type="dcterms:W3CDTF">2023-03-07T02:48:26Z</dcterms:created>
  <dcterms:modified xsi:type="dcterms:W3CDTF">2023-04-10T04:14:05Z</dcterms:modified>
</cp:coreProperties>
</file>