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87" r:id="rId5"/>
    <p:sldId id="261" r:id="rId6"/>
    <p:sldId id="290" r:id="rId7"/>
    <p:sldId id="264" r:id="rId8"/>
    <p:sldId id="292" r:id="rId9"/>
    <p:sldId id="294" r:id="rId10"/>
    <p:sldId id="296" r:id="rId11"/>
    <p:sldId id="265" r:id="rId12"/>
    <p:sldId id="267" r:id="rId13"/>
    <p:sldId id="298" r:id="rId14"/>
    <p:sldId id="322" r:id="rId15"/>
    <p:sldId id="325" r:id="rId16"/>
    <p:sldId id="274" r:id="rId17"/>
    <p:sldId id="333" r:id="rId18"/>
    <p:sldId id="330" r:id="rId19"/>
    <p:sldId id="331" r:id="rId20"/>
    <p:sldId id="328" r:id="rId21"/>
    <p:sldId id="332" r:id="rId22"/>
    <p:sldId id="338" r:id="rId23"/>
    <p:sldId id="335" r:id="rId24"/>
    <p:sldId id="336" r:id="rId25"/>
    <p:sldId id="337" r:id="rId26"/>
    <p:sldId id="340" r:id="rId27"/>
    <p:sldId id="282" r:id="rId28"/>
    <p:sldId id="269" r:id="rId29"/>
    <p:sldId id="270" r:id="rId30"/>
    <p:sldId id="271" r:id="rId31"/>
    <p:sldId id="272" r:id="rId32"/>
    <p:sldId id="273" r:id="rId33"/>
    <p:sldId id="276" r:id="rId34"/>
    <p:sldId id="277" r:id="rId35"/>
    <p:sldId id="278" r:id="rId36"/>
    <p:sldId id="283" r:id="rId37"/>
    <p:sldId id="284" r:id="rId38"/>
    <p:sldId id="285" r:id="rId39"/>
    <p:sldId id="306" r:id="rId40"/>
    <p:sldId id="275" r:id="rId41"/>
    <p:sldId id="319" r:id="rId42"/>
    <p:sldId id="320" r:id="rId4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405" autoAdjust="0"/>
    <p:restoredTop sz="85185" autoAdjust="0"/>
  </p:normalViewPr>
  <p:slideViewPr>
    <p:cSldViewPr>
      <p:cViewPr>
        <p:scale>
          <a:sx n="64" d="100"/>
          <a:sy n="64" d="100"/>
        </p:scale>
        <p:origin x="-390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20DAF0-42E7-452E-86AD-48E8BA4C0438}" type="doc">
      <dgm:prSet loTypeId="urn:microsoft.com/office/officeart/2005/8/layout/cycle2" loCatId="cycl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1AD77507-2580-4293-ADE2-CFA0CDA6158B}">
      <dgm:prSet phldrT="[Текст]" custT="1"/>
      <dgm:spPr/>
      <dgm:t>
        <a:bodyPr/>
        <a:lstStyle/>
        <a:p>
          <a:r>
            <a:rPr lang="ru-RU" sz="2400" b="1" dirty="0" smtClean="0">
              <a:solidFill>
                <a:srgbClr val="800000"/>
              </a:solidFill>
            </a:rPr>
            <a:t>Крылья</a:t>
          </a:r>
          <a:endParaRPr lang="ru-RU" sz="2400" dirty="0"/>
        </a:p>
      </dgm:t>
    </dgm:pt>
    <dgm:pt modelId="{CEB2E61D-7ED6-4904-9D0A-08DA706A842D}" type="parTrans" cxnId="{F3138B79-8158-4ADF-AC08-7DAF87DDBA6C}">
      <dgm:prSet/>
      <dgm:spPr/>
      <dgm:t>
        <a:bodyPr/>
        <a:lstStyle/>
        <a:p>
          <a:endParaRPr lang="ru-RU"/>
        </a:p>
      </dgm:t>
    </dgm:pt>
    <dgm:pt modelId="{518CDCC9-7D84-41FB-BA10-D25F1CCEB971}" type="sibTrans" cxnId="{F3138B79-8158-4ADF-AC08-7DAF87DDBA6C}">
      <dgm:prSet/>
      <dgm:spPr/>
      <dgm:t>
        <a:bodyPr/>
        <a:lstStyle/>
        <a:p>
          <a:endParaRPr lang="ru-RU"/>
        </a:p>
      </dgm:t>
    </dgm:pt>
    <dgm:pt modelId="{CD38AB5F-82F6-466A-A315-E33572E49AD4}">
      <dgm:prSet phldrT="[Текст]" custT="1"/>
      <dgm:spPr/>
      <dgm:t>
        <a:bodyPr/>
        <a:lstStyle/>
        <a:p>
          <a:r>
            <a:rPr lang="ru-RU" sz="2400" dirty="0" smtClean="0"/>
            <a:t>Перья</a:t>
          </a:r>
          <a:endParaRPr lang="ru-RU" sz="2400" dirty="0"/>
        </a:p>
      </dgm:t>
    </dgm:pt>
    <dgm:pt modelId="{EB218C22-464F-40EB-8977-6009E51C43BD}" type="parTrans" cxnId="{ED28DA7A-5B14-4D69-A9DD-C463CF8A0873}">
      <dgm:prSet/>
      <dgm:spPr/>
      <dgm:t>
        <a:bodyPr/>
        <a:lstStyle/>
        <a:p>
          <a:endParaRPr lang="ru-RU"/>
        </a:p>
      </dgm:t>
    </dgm:pt>
    <dgm:pt modelId="{774A5B9F-EA39-4F51-B2EC-9F3E02CB6FEE}" type="sibTrans" cxnId="{ED28DA7A-5B14-4D69-A9DD-C463CF8A0873}">
      <dgm:prSet/>
      <dgm:spPr/>
      <dgm:t>
        <a:bodyPr/>
        <a:lstStyle/>
        <a:p>
          <a:endParaRPr lang="ru-RU"/>
        </a:p>
      </dgm:t>
    </dgm:pt>
    <dgm:pt modelId="{8DB4DD88-CD6D-453D-86BB-49A62FA69519}">
      <dgm:prSet phldrT="[Текст]" custT="1"/>
      <dgm:spPr/>
      <dgm:t>
        <a:bodyPr/>
        <a:lstStyle/>
        <a:p>
          <a:r>
            <a:rPr lang="ru-RU" sz="2400" dirty="0" smtClean="0"/>
            <a:t>Форма тела</a:t>
          </a:r>
          <a:endParaRPr lang="ru-RU" sz="2400" dirty="0"/>
        </a:p>
      </dgm:t>
    </dgm:pt>
    <dgm:pt modelId="{676C14C3-5399-4164-9140-C5238E386019}" type="parTrans" cxnId="{6BB08DE8-B665-49D5-BE8E-FCEDFF536A02}">
      <dgm:prSet/>
      <dgm:spPr/>
      <dgm:t>
        <a:bodyPr/>
        <a:lstStyle/>
        <a:p>
          <a:endParaRPr lang="ru-RU"/>
        </a:p>
      </dgm:t>
    </dgm:pt>
    <dgm:pt modelId="{96A09F47-1A06-4A14-ADF7-BDAC2357F658}" type="sibTrans" cxnId="{6BB08DE8-B665-49D5-BE8E-FCEDFF536A02}">
      <dgm:prSet/>
      <dgm:spPr/>
      <dgm:t>
        <a:bodyPr/>
        <a:lstStyle/>
        <a:p>
          <a:endParaRPr lang="ru-RU"/>
        </a:p>
      </dgm:t>
    </dgm:pt>
    <dgm:pt modelId="{54FA42B1-1937-4173-8F71-E4FD77E697F1}">
      <dgm:prSet phldrT="[Текст]" custT="1"/>
      <dgm:spPr/>
      <dgm:t>
        <a:bodyPr/>
        <a:lstStyle/>
        <a:p>
          <a:r>
            <a:rPr lang="ru-RU" sz="2400" dirty="0" err="1" smtClean="0"/>
            <a:t>Особен-ности</a:t>
          </a:r>
          <a:r>
            <a:rPr lang="ru-RU" sz="2400" dirty="0" smtClean="0"/>
            <a:t> скелета</a:t>
          </a:r>
          <a:endParaRPr lang="ru-RU" sz="2400" dirty="0"/>
        </a:p>
      </dgm:t>
    </dgm:pt>
    <dgm:pt modelId="{5CA7A6FB-92FA-4BD9-9447-38B80730E648}" type="parTrans" cxnId="{1793932B-C00F-4F01-AE53-69FB95D57403}">
      <dgm:prSet/>
      <dgm:spPr/>
      <dgm:t>
        <a:bodyPr/>
        <a:lstStyle/>
        <a:p>
          <a:endParaRPr lang="ru-RU"/>
        </a:p>
      </dgm:t>
    </dgm:pt>
    <dgm:pt modelId="{34F57632-DF43-47B0-9C23-1913FAFE4A2E}" type="sibTrans" cxnId="{1793932B-C00F-4F01-AE53-69FB95D57403}">
      <dgm:prSet/>
      <dgm:spPr/>
      <dgm:t>
        <a:bodyPr/>
        <a:lstStyle/>
        <a:p>
          <a:endParaRPr lang="ru-RU"/>
        </a:p>
      </dgm:t>
    </dgm:pt>
    <dgm:pt modelId="{6F5A84CE-4B0D-428A-B0DD-35815F49AD39}">
      <dgm:prSet phldrT="[Текст]" custT="1"/>
      <dgm:spPr/>
      <dgm:t>
        <a:bodyPr/>
        <a:lstStyle/>
        <a:p>
          <a:r>
            <a:rPr lang="ru-RU" sz="2400" dirty="0" err="1" smtClean="0"/>
            <a:t>Муску-латура</a:t>
          </a:r>
          <a:endParaRPr lang="ru-RU" sz="2400" dirty="0"/>
        </a:p>
      </dgm:t>
    </dgm:pt>
    <dgm:pt modelId="{3039F3C0-89E0-47CC-9793-1ADF5D66ADF7}" type="parTrans" cxnId="{4A623656-ACB8-4FA3-A391-FC557968FE3D}">
      <dgm:prSet/>
      <dgm:spPr/>
      <dgm:t>
        <a:bodyPr/>
        <a:lstStyle/>
        <a:p>
          <a:endParaRPr lang="ru-RU"/>
        </a:p>
      </dgm:t>
    </dgm:pt>
    <dgm:pt modelId="{6E462B35-E262-4585-AC78-852262A91F54}" type="sibTrans" cxnId="{4A623656-ACB8-4FA3-A391-FC557968FE3D}">
      <dgm:prSet/>
      <dgm:spPr/>
      <dgm:t>
        <a:bodyPr/>
        <a:lstStyle/>
        <a:p>
          <a:endParaRPr lang="ru-RU"/>
        </a:p>
      </dgm:t>
    </dgm:pt>
    <dgm:pt modelId="{3E859605-98BF-4F6C-8E1E-318449C1246A}">
      <dgm:prSet phldrT="[Текст]" custT="1"/>
      <dgm:spPr/>
      <dgm:t>
        <a:bodyPr/>
        <a:lstStyle/>
        <a:p>
          <a:r>
            <a:rPr lang="ru-RU" sz="2400" dirty="0" smtClean="0"/>
            <a:t>Двойное дыхание</a:t>
          </a:r>
          <a:endParaRPr lang="ru-RU" sz="2400" dirty="0"/>
        </a:p>
      </dgm:t>
    </dgm:pt>
    <dgm:pt modelId="{55F2CFDD-0684-4CAC-8409-CCDBD2D28305}" type="parTrans" cxnId="{B7305743-6D31-4236-A3CA-6A0AA539473A}">
      <dgm:prSet/>
      <dgm:spPr/>
      <dgm:t>
        <a:bodyPr/>
        <a:lstStyle/>
        <a:p>
          <a:endParaRPr lang="ru-RU"/>
        </a:p>
      </dgm:t>
    </dgm:pt>
    <dgm:pt modelId="{2009A7B6-6B9B-4A81-A884-BD0BB4F930AE}" type="sibTrans" cxnId="{B7305743-6D31-4236-A3CA-6A0AA539473A}">
      <dgm:prSet/>
      <dgm:spPr/>
      <dgm:t>
        <a:bodyPr/>
        <a:lstStyle/>
        <a:p>
          <a:endParaRPr lang="ru-RU"/>
        </a:p>
      </dgm:t>
    </dgm:pt>
    <dgm:pt modelId="{DC489EB1-3C14-4A18-BE49-B41A81694CBC}">
      <dgm:prSet/>
      <dgm:spPr/>
      <dgm:t>
        <a:bodyPr/>
        <a:lstStyle/>
        <a:p>
          <a:endParaRPr lang="ru-RU" dirty="0"/>
        </a:p>
      </dgm:t>
    </dgm:pt>
    <dgm:pt modelId="{7F718DD5-27D6-4DB5-9772-1545FD3FB045}" type="parTrans" cxnId="{FA8E5367-6081-44D2-ACD0-2F256F5407D0}">
      <dgm:prSet/>
      <dgm:spPr/>
      <dgm:t>
        <a:bodyPr/>
        <a:lstStyle/>
        <a:p>
          <a:endParaRPr lang="ru-RU"/>
        </a:p>
      </dgm:t>
    </dgm:pt>
    <dgm:pt modelId="{94036AB2-5C81-4C4D-B995-B66C10E24AF6}" type="sibTrans" cxnId="{FA8E5367-6081-44D2-ACD0-2F256F5407D0}">
      <dgm:prSet/>
      <dgm:spPr/>
      <dgm:t>
        <a:bodyPr/>
        <a:lstStyle/>
        <a:p>
          <a:endParaRPr lang="ru-RU"/>
        </a:p>
      </dgm:t>
    </dgm:pt>
    <dgm:pt modelId="{E96DB87F-E208-4300-964C-119A03CA8365}" type="pres">
      <dgm:prSet presAssocID="{1020DAF0-42E7-452E-86AD-48E8BA4C043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11E1F05-5E02-4870-AB37-EC6619EB9BF4}" type="pres">
      <dgm:prSet presAssocID="{1AD77507-2580-4293-ADE2-CFA0CDA6158B}" presName="node" presStyleLbl="node1" presStyleIdx="0" presStyleCnt="7" custScaleX="1140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8B059A-94F4-467C-B288-05BDD806FB01}" type="pres">
      <dgm:prSet presAssocID="{518CDCC9-7D84-41FB-BA10-D25F1CCEB971}" presName="sibTrans" presStyleLbl="sibTrans2D1" presStyleIdx="0" presStyleCnt="7"/>
      <dgm:spPr/>
      <dgm:t>
        <a:bodyPr/>
        <a:lstStyle/>
        <a:p>
          <a:endParaRPr lang="ru-RU"/>
        </a:p>
      </dgm:t>
    </dgm:pt>
    <dgm:pt modelId="{B8690927-52C1-44F7-ABBB-46A5AC89348E}" type="pres">
      <dgm:prSet presAssocID="{518CDCC9-7D84-41FB-BA10-D25F1CCEB971}" presName="connectorText" presStyleLbl="sibTrans2D1" presStyleIdx="0" presStyleCnt="7"/>
      <dgm:spPr/>
      <dgm:t>
        <a:bodyPr/>
        <a:lstStyle/>
        <a:p>
          <a:endParaRPr lang="ru-RU"/>
        </a:p>
      </dgm:t>
    </dgm:pt>
    <dgm:pt modelId="{20BBD158-29BE-4AFE-8693-F0D82AC482BD}" type="pres">
      <dgm:prSet presAssocID="{CD38AB5F-82F6-466A-A315-E33572E49AD4}" presName="node" presStyleLbl="node1" presStyleIdx="1" presStyleCnt="7" custRadScaleRad="130366" custRadScaleInc="247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99A4D5-70F5-40F9-AFF7-9D90EB46707C}" type="pres">
      <dgm:prSet presAssocID="{774A5B9F-EA39-4F51-B2EC-9F3E02CB6FEE}" presName="sibTrans" presStyleLbl="sibTrans2D1" presStyleIdx="1" presStyleCnt="7"/>
      <dgm:spPr/>
      <dgm:t>
        <a:bodyPr/>
        <a:lstStyle/>
        <a:p>
          <a:endParaRPr lang="ru-RU"/>
        </a:p>
      </dgm:t>
    </dgm:pt>
    <dgm:pt modelId="{5A0D2E8A-E4E7-4EA9-B0F6-6D341C6C8D85}" type="pres">
      <dgm:prSet presAssocID="{774A5B9F-EA39-4F51-B2EC-9F3E02CB6FEE}" presName="connectorText" presStyleLbl="sibTrans2D1" presStyleIdx="1" presStyleCnt="7"/>
      <dgm:spPr/>
      <dgm:t>
        <a:bodyPr/>
        <a:lstStyle/>
        <a:p>
          <a:endParaRPr lang="ru-RU"/>
        </a:p>
      </dgm:t>
    </dgm:pt>
    <dgm:pt modelId="{B41FE64D-658F-42E0-B969-3F1DA5E6CF8E}" type="pres">
      <dgm:prSet presAssocID="{8DB4DD88-CD6D-453D-86BB-49A62FA69519}" presName="node" presStyleLbl="node1" presStyleIdx="2" presStyleCnt="7" custRadScaleRad="127780" custRadScaleInc="-232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B3ED68-29E0-4F1F-8019-35BFEC35499B}" type="pres">
      <dgm:prSet presAssocID="{96A09F47-1A06-4A14-ADF7-BDAC2357F658}" presName="sibTrans" presStyleLbl="sibTrans2D1" presStyleIdx="2" presStyleCnt="7"/>
      <dgm:spPr/>
      <dgm:t>
        <a:bodyPr/>
        <a:lstStyle/>
        <a:p>
          <a:endParaRPr lang="ru-RU"/>
        </a:p>
      </dgm:t>
    </dgm:pt>
    <dgm:pt modelId="{C5AF6E80-7D61-48C7-9F29-0DDEE8044351}" type="pres">
      <dgm:prSet presAssocID="{96A09F47-1A06-4A14-ADF7-BDAC2357F658}" presName="connectorText" presStyleLbl="sibTrans2D1" presStyleIdx="2" presStyleCnt="7"/>
      <dgm:spPr/>
      <dgm:t>
        <a:bodyPr/>
        <a:lstStyle/>
        <a:p>
          <a:endParaRPr lang="ru-RU"/>
        </a:p>
      </dgm:t>
    </dgm:pt>
    <dgm:pt modelId="{22E13E67-7ED7-4FCF-A561-6D46FD86E4E2}" type="pres">
      <dgm:prSet presAssocID="{54FA42B1-1937-4173-8F71-E4FD77E697F1}" presName="node" presStyleLbl="node1" presStyleIdx="3" presStyleCnt="7" custScaleX="111151" custRadScaleRad="110702" custRadScaleInc="-377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DC3668-4A3B-4927-83F3-17122CDDD14B}" type="pres">
      <dgm:prSet presAssocID="{34F57632-DF43-47B0-9C23-1913FAFE4A2E}" presName="sibTrans" presStyleLbl="sibTrans2D1" presStyleIdx="3" presStyleCnt="7"/>
      <dgm:spPr/>
      <dgm:t>
        <a:bodyPr/>
        <a:lstStyle/>
        <a:p>
          <a:endParaRPr lang="ru-RU"/>
        </a:p>
      </dgm:t>
    </dgm:pt>
    <dgm:pt modelId="{6B9E6AAB-07A6-4BDD-9B98-C04DD2B08BA2}" type="pres">
      <dgm:prSet presAssocID="{34F57632-DF43-47B0-9C23-1913FAFE4A2E}" presName="connectorText" presStyleLbl="sibTrans2D1" presStyleIdx="3" presStyleCnt="7"/>
      <dgm:spPr/>
      <dgm:t>
        <a:bodyPr/>
        <a:lstStyle/>
        <a:p>
          <a:endParaRPr lang="ru-RU"/>
        </a:p>
      </dgm:t>
    </dgm:pt>
    <dgm:pt modelId="{2A5843E8-63F6-4B07-8D23-6F42FD72078E}" type="pres">
      <dgm:prSet presAssocID="{6F5A84CE-4B0D-428A-B0DD-35815F49AD39}" presName="node" presStyleLbl="node1" presStyleIdx="4" presStyleCnt="7" custRadScaleRad="100801" custRadScaleInc="31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10E3EA-2227-4CA4-A770-0C25EA66CDE2}" type="pres">
      <dgm:prSet presAssocID="{6E462B35-E262-4585-AC78-852262A91F54}" presName="sibTrans" presStyleLbl="sibTrans2D1" presStyleIdx="4" presStyleCnt="7"/>
      <dgm:spPr/>
      <dgm:t>
        <a:bodyPr/>
        <a:lstStyle/>
        <a:p>
          <a:endParaRPr lang="ru-RU"/>
        </a:p>
      </dgm:t>
    </dgm:pt>
    <dgm:pt modelId="{CB7D88A2-4AA9-4C2F-9120-8EBFC3737217}" type="pres">
      <dgm:prSet presAssocID="{6E462B35-E262-4585-AC78-852262A91F54}" presName="connectorText" presStyleLbl="sibTrans2D1" presStyleIdx="4" presStyleCnt="7"/>
      <dgm:spPr/>
      <dgm:t>
        <a:bodyPr/>
        <a:lstStyle/>
        <a:p>
          <a:endParaRPr lang="ru-RU"/>
        </a:p>
      </dgm:t>
    </dgm:pt>
    <dgm:pt modelId="{1FCED6A2-612F-4304-9E6D-3553B0487F10}" type="pres">
      <dgm:prSet presAssocID="{3E859605-98BF-4F6C-8E1E-318449C1246A}" presName="node" presStyleLbl="node1" presStyleIdx="5" presStyleCnt="7" custScaleX="119597" custRadScaleRad="126442" custRadScaleInc="121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17F22C-97BF-4267-ADB4-D1ECD0E3977F}" type="pres">
      <dgm:prSet presAssocID="{2009A7B6-6B9B-4A81-A884-BD0BB4F930AE}" presName="sibTrans" presStyleLbl="sibTrans2D1" presStyleIdx="5" presStyleCnt="7"/>
      <dgm:spPr/>
      <dgm:t>
        <a:bodyPr/>
        <a:lstStyle/>
        <a:p>
          <a:endParaRPr lang="ru-RU"/>
        </a:p>
      </dgm:t>
    </dgm:pt>
    <dgm:pt modelId="{17FE00A3-AB6F-4629-8D62-E5FDB55D718C}" type="pres">
      <dgm:prSet presAssocID="{2009A7B6-6B9B-4A81-A884-BD0BB4F930AE}" presName="connectorText" presStyleLbl="sibTrans2D1" presStyleIdx="5" presStyleCnt="7"/>
      <dgm:spPr/>
      <dgm:t>
        <a:bodyPr/>
        <a:lstStyle/>
        <a:p>
          <a:endParaRPr lang="ru-RU"/>
        </a:p>
      </dgm:t>
    </dgm:pt>
    <dgm:pt modelId="{022DC64F-1FA9-4BED-B2F7-8A0469F8C318}" type="pres">
      <dgm:prSet presAssocID="{DC489EB1-3C14-4A18-BE49-B41A81694CBC}" presName="node" presStyleLbl="node1" presStyleIdx="6" presStyleCnt="7" custRadScaleRad="135321" custRadScaleInc="-256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E1F46D-8F3A-4F56-9935-4849D533AD6E}" type="pres">
      <dgm:prSet presAssocID="{94036AB2-5C81-4C4D-B995-B66C10E24AF6}" presName="sibTrans" presStyleLbl="sibTrans2D1" presStyleIdx="6" presStyleCnt="7"/>
      <dgm:spPr/>
      <dgm:t>
        <a:bodyPr/>
        <a:lstStyle/>
        <a:p>
          <a:endParaRPr lang="ru-RU"/>
        </a:p>
      </dgm:t>
    </dgm:pt>
    <dgm:pt modelId="{9402B435-4EA3-4A25-927D-C5A93A45478C}" type="pres">
      <dgm:prSet presAssocID="{94036AB2-5C81-4C4D-B995-B66C10E24AF6}" presName="connectorText" presStyleLbl="sibTrans2D1" presStyleIdx="6" presStyleCnt="7"/>
      <dgm:spPr/>
      <dgm:t>
        <a:bodyPr/>
        <a:lstStyle/>
        <a:p>
          <a:endParaRPr lang="ru-RU"/>
        </a:p>
      </dgm:t>
    </dgm:pt>
  </dgm:ptLst>
  <dgm:cxnLst>
    <dgm:cxn modelId="{9BE9E2A4-E9E0-47CD-8667-15E76C464B76}" type="presOf" srcId="{774A5B9F-EA39-4F51-B2EC-9F3E02CB6FEE}" destId="{6D99A4D5-70F5-40F9-AFF7-9D90EB46707C}" srcOrd="0" destOrd="0" presId="urn:microsoft.com/office/officeart/2005/8/layout/cycle2"/>
    <dgm:cxn modelId="{B133618E-7C4C-44BF-B2A1-1EEEC4084D61}" type="presOf" srcId="{518CDCC9-7D84-41FB-BA10-D25F1CCEB971}" destId="{DF8B059A-94F4-467C-B288-05BDD806FB01}" srcOrd="0" destOrd="0" presId="urn:microsoft.com/office/officeart/2005/8/layout/cycle2"/>
    <dgm:cxn modelId="{5DEDF802-C0F3-4212-AE05-7CCDF000D567}" type="presOf" srcId="{8DB4DD88-CD6D-453D-86BB-49A62FA69519}" destId="{B41FE64D-658F-42E0-B969-3F1DA5E6CF8E}" srcOrd="0" destOrd="0" presId="urn:microsoft.com/office/officeart/2005/8/layout/cycle2"/>
    <dgm:cxn modelId="{4A623656-ACB8-4FA3-A391-FC557968FE3D}" srcId="{1020DAF0-42E7-452E-86AD-48E8BA4C0438}" destId="{6F5A84CE-4B0D-428A-B0DD-35815F49AD39}" srcOrd="4" destOrd="0" parTransId="{3039F3C0-89E0-47CC-9793-1ADF5D66ADF7}" sibTransId="{6E462B35-E262-4585-AC78-852262A91F54}"/>
    <dgm:cxn modelId="{F3138B79-8158-4ADF-AC08-7DAF87DDBA6C}" srcId="{1020DAF0-42E7-452E-86AD-48E8BA4C0438}" destId="{1AD77507-2580-4293-ADE2-CFA0CDA6158B}" srcOrd="0" destOrd="0" parTransId="{CEB2E61D-7ED6-4904-9D0A-08DA706A842D}" sibTransId="{518CDCC9-7D84-41FB-BA10-D25F1CCEB971}"/>
    <dgm:cxn modelId="{F6AF6736-B497-49FC-8EDC-FCED511CB8C1}" type="presOf" srcId="{2009A7B6-6B9B-4A81-A884-BD0BB4F930AE}" destId="{17FE00A3-AB6F-4629-8D62-E5FDB55D718C}" srcOrd="1" destOrd="0" presId="urn:microsoft.com/office/officeart/2005/8/layout/cycle2"/>
    <dgm:cxn modelId="{B5A204BF-D2C8-452A-B620-375AEF1FC9E6}" type="presOf" srcId="{DC489EB1-3C14-4A18-BE49-B41A81694CBC}" destId="{022DC64F-1FA9-4BED-B2F7-8A0469F8C318}" srcOrd="0" destOrd="0" presId="urn:microsoft.com/office/officeart/2005/8/layout/cycle2"/>
    <dgm:cxn modelId="{7326FDD8-49AC-4902-B88D-E6D6EEED63BA}" type="presOf" srcId="{3E859605-98BF-4F6C-8E1E-318449C1246A}" destId="{1FCED6A2-612F-4304-9E6D-3553B0487F10}" srcOrd="0" destOrd="0" presId="urn:microsoft.com/office/officeart/2005/8/layout/cycle2"/>
    <dgm:cxn modelId="{473BC2CC-A893-40A9-80EB-B693703C3EF7}" type="presOf" srcId="{1020DAF0-42E7-452E-86AD-48E8BA4C0438}" destId="{E96DB87F-E208-4300-964C-119A03CA8365}" srcOrd="0" destOrd="0" presId="urn:microsoft.com/office/officeart/2005/8/layout/cycle2"/>
    <dgm:cxn modelId="{A82351AD-C995-45C9-9F0C-519127A69DA7}" type="presOf" srcId="{CD38AB5F-82F6-466A-A315-E33572E49AD4}" destId="{20BBD158-29BE-4AFE-8693-F0D82AC482BD}" srcOrd="0" destOrd="0" presId="urn:microsoft.com/office/officeart/2005/8/layout/cycle2"/>
    <dgm:cxn modelId="{83FB3E37-B953-4532-9BF5-DD7A6CB5B9F2}" type="presOf" srcId="{94036AB2-5C81-4C4D-B995-B66C10E24AF6}" destId="{9402B435-4EA3-4A25-927D-C5A93A45478C}" srcOrd="1" destOrd="0" presId="urn:microsoft.com/office/officeart/2005/8/layout/cycle2"/>
    <dgm:cxn modelId="{235ED0A6-9036-4127-98CB-EFCA8EE5E53B}" type="presOf" srcId="{6F5A84CE-4B0D-428A-B0DD-35815F49AD39}" destId="{2A5843E8-63F6-4B07-8D23-6F42FD72078E}" srcOrd="0" destOrd="0" presId="urn:microsoft.com/office/officeart/2005/8/layout/cycle2"/>
    <dgm:cxn modelId="{6BB08DE8-B665-49D5-BE8E-FCEDFF536A02}" srcId="{1020DAF0-42E7-452E-86AD-48E8BA4C0438}" destId="{8DB4DD88-CD6D-453D-86BB-49A62FA69519}" srcOrd="2" destOrd="0" parTransId="{676C14C3-5399-4164-9140-C5238E386019}" sibTransId="{96A09F47-1A06-4A14-ADF7-BDAC2357F658}"/>
    <dgm:cxn modelId="{DABCEA0D-78A2-4F36-B028-9F6985D0F1D1}" type="presOf" srcId="{34F57632-DF43-47B0-9C23-1913FAFE4A2E}" destId="{73DC3668-4A3B-4927-83F3-17122CDDD14B}" srcOrd="0" destOrd="0" presId="urn:microsoft.com/office/officeart/2005/8/layout/cycle2"/>
    <dgm:cxn modelId="{61393680-1870-4782-81FC-F5F6B9938616}" type="presOf" srcId="{6E462B35-E262-4585-AC78-852262A91F54}" destId="{B610E3EA-2227-4CA4-A770-0C25EA66CDE2}" srcOrd="0" destOrd="0" presId="urn:microsoft.com/office/officeart/2005/8/layout/cycle2"/>
    <dgm:cxn modelId="{B3D775B4-6554-4A4A-BFE0-5AEA44DC1F12}" type="presOf" srcId="{54FA42B1-1937-4173-8F71-E4FD77E697F1}" destId="{22E13E67-7ED7-4FCF-A561-6D46FD86E4E2}" srcOrd="0" destOrd="0" presId="urn:microsoft.com/office/officeart/2005/8/layout/cycle2"/>
    <dgm:cxn modelId="{B7305743-6D31-4236-A3CA-6A0AA539473A}" srcId="{1020DAF0-42E7-452E-86AD-48E8BA4C0438}" destId="{3E859605-98BF-4F6C-8E1E-318449C1246A}" srcOrd="5" destOrd="0" parTransId="{55F2CFDD-0684-4CAC-8409-CCDBD2D28305}" sibTransId="{2009A7B6-6B9B-4A81-A884-BD0BB4F930AE}"/>
    <dgm:cxn modelId="{E4BD96BC-0C20-44F9-A942-C5F4001AE274}" type="presOf" srcId="{2009A7B6-6B9B-4A81-A884-BD0BB4F930AE}" destId="{8017F22C-97BF-4267-ADB4-D1ECD0E3977F}" srcOrd="0" destOrd="0" presId="urn:microsoft.com/office/officeart/2005/8/layout/cycle2"/>
    <dgm:cxn modelId="{7F77F3BA-859A-4F18-9A2F-35421D13C3FF}" type="presOf" srcId="{96A09F47-1A06-4A14-ADF7-BDAC2357F658}" destId="{33B3ED68-29E0-4F1F-8019-35BFEC35499B}" srcOrd="0" destOrd="0" presId="urn:microsoft.com/office/officeart/2005/8/layout/cycle2"/>
    <dgm:cxn modelId="{FF1555FB-E8EA-4863-9928-6CCD233F765B}" type="presOf" srcId="{34F57632-DF43-47B0-9C23-1913FAFE4A2E}" destId="{6B9E6AAB-07A6-4BDD-9B98-C04DD2B08BA2}" srcOrd="1" destOrd="0" presId="urn:microsoft.com/office/officeart/2005/8/layout/cycle2"/>
    <dgm:cxn modelId="{7797722C-3BA6-4713-9ECB-F8F9FA83A010}" type="presOf" srcId="{774A5B9F-EA39-4F51-B2EC-9F3E02CB6FEE}" destId="{5A0D2E8A-E4E7-4EA9-B0F6-6D341C6C8D85}" srcOrd="1" destOrd="0" presId="urn:microsoft.com/office/officeart/2005/8/layout/cycle2"/>
    <dgm:cxn modelId="{A72B5D24-3100-4C58-B058-12D724777F1E}" type="presOf" srcId="{518CDCC9-7D84-41FB-BA10-D25F1CCEB971}" destId="{B8690927-52C1-44F7-ABBB-46A5AC89348E}" srcOrd="1" destOrd="0" presId="urn:microsoft.com/office/officeart/2005/8/layout/cycle2"/>
    <dgm:cxn modelId="{ED28DA7A-5B14-4D69-A9DD-C463CF8A0873}" srcId="{1020DAF0-42E7-452E-86AD-48E8BA4C0438}" destId="{CD38AB5F-82F6-466A-A315-E33572E49AD4}" srcOrd="1" destOrd="0" parTransId="{EB218C22-464F-40EB-8977-6009E51C43BD}" sibTransId="{774A5B9F-EA39-4F51-B2EC-9F3E02CB6FEE}"/>
    <dgm:cxn modelId="{BCF421A7-B6CE-4427-8AEB-3F23D3178179}" type="presOf" srcId="{1AD77507-2580-4293-ADE2-CFA0CDA6158B}" destId="{E11E1F05-5E02-4870-AB37-EC6619EB9BF4}" srcOrd="0" destOrd="0" presId="urn:microsoft.com/office/officeart/2005/8/layout/cycle2"/>
    <dgm:cxn modelId="{1793932B-C00F-4F01-AE53-69FB95D57403}" srcId="{1020DAF0-42E7-452E-86AD-48E8BA4C0438}" destId="{54FA42B1-1937-4173-8F71-E4FD77E697F1}" srcOrd="3" destOrd="0" parTransId="{5CA7A6FB-92FA-4BD9-9447-38B80730E648}" sibTransId="{34F57632-DF43-47B0-9C23-1913FAFE4A2E}"/>
    <dgm:cxn modelId="{641EDFD0-CC0F-40CD-9BF2-D809A6439B57}" type="presOf" srcId="{94036AB2-5C81-4C4D-B995-B66C10E24AF6}" destId="{3CE1F46D-8F3A-4F56-9935-4849D533AD6E}" srcOrd="0" destOrd="0" presId="urn:microsoft.com/office/officeart/2005/8/layout/cycle2"/>
    <dgm:cxn modelId="{68804A11-A6B4-4C6D-A7F0-EC35AB55F900}" type="presOf" srcId="{6E462B35-E262-4585-AC78-852262A91F54}" destId="{CB7D88A2-4AA9-4C2F-9120-8EBFC3737217}" srcOrd="1" destOrd="0" presId="urn:microsoft.com/office/officeart/2005/8/layout/cycle2"/>
    <dgm:cxn modelId="{4030ECCD-3DC7-4D8A-93C1-3730FCB5BFB1}" type="presOf" srcId="{96A09F47-1A06-4A14-ADF7-BDAC2357F658}" destId="{C5AF6E80-7D61-48C7-9F29-0DDEE8044351}" srcOrd="1" destOrd="0" presId="urn:microsoft.com/office/officeart/2005/8/layout/cycle2"/>
    <dgm:cxn modelId="{FA8E5367-6081-44D2-ACD0-2F256F5407D0}" srcId="{1020DAF0-42E7-452E-86AD-48E8BA4C0438}" destId="{DC489EB1-3C14-4A18-BE49-B41A81694CBC}" srcOrd="6" destOrd="0" parTransId="{7F718DD5-27D6-4DB5-9772-1545FD3FB045}" sibTransId="{94036AB2-5C81-4C4D-B995-B66C10E24AF6}"/>
    <dgm:cxn modelId="{E9085DB2-474B-45D4-8CFF-F4F75F9ADCAE}" type="presParOf" srcId="{E96DB87F-E208-4300-964C-119A03CA8365}" destId="{E11E1F05-5E02-4870-AB37-EC6619EB9BF4}" srcOrd="0" destOrd="0" presId="urn:microsoft.com/office/officeart/2005/8/layout/cycle2"/>
    <dgm:cxn modelId="{0B4C899F-0A35-4F19-AFED-C9AD63140004}" type="presParOf" srcId="{E96DB87F-E208-4300-964C-119A03CA8365}" destId="{DF8B059A-94F4-467C-B288-05BDD806FB01}" srcOrd="1" destOrd="0" presId="urn:microsoft.com/office/officeart/2005/8/layout/cycle2"/>
    <dgm:cxn modelId="{A50F0589-1649-4065-AE0D-8A4455D01795}" type="presParOf" srcId="{DF8B059A-94F4-467C-B288-05BDD806FB01}" destId="{B8690927-52C1-44F7-ABBB-46A5AC89348E}" srcOrd="0" destOrd="0" presId="urn:microsoft.com/office/officeart/2005/8/layout/cycle2"/>
    <dgm:cxn modelId="{F01DFBAA-CACC-46D4-8ABC-16F7EF159622}" type="presParOf" srcId="{E96DB87F-E208-4300-964C-119A03CA8365}" destId="{20BBD158-29BE-4AFE-8693-F0D82AC482BD}" srcOrd="2" destOrd="0" presId="urn:microsoft.com/office/officeart/2005/8/layout/cycle2"/>
    <dgm:cxn modelId="{B29513CA-47DA-430A-B061-095DC4A94625}" type="presParOf" srcId="{E96DB87F-E208-4300-964C-119A03CA8365}" destId="{6D99A4D5-70F5-40F9-AFF7-9D90EB46707C}" srcOrd="3" destOrd="0" presId="urn:microsoft.com/office/officeart/2005/8/layout/cycle2"/>
    <dgm:cxn modelId="{15969B15-6F21-4A71-AFBA-B7A1FF7AAAA6}" type="presParOf" srcId="{6D99A4D5-70F5-40F9-AFF7-9D90EB46707C}" destId="{5A0D2E8A-E4E7-4EA9-B0F6-6D341C6C8D85}" srcOrd="0" destOrd="0" presId="urn:microsoft.com/office/officeart/2005/8/layout/cycle2"/>
    <dgm:cxn modelId="{5D063369-22DA-4CFD-921F-36FEAFC16429}" type="presParOf" srcId="{E96DB87F-E208-4300-964C-119A03CA8365}" destId="{B41FE64D-658F-42E0-B969-3F1DA5E6CF8E}" srcOrd="4" destOrd="0" presId="urn:microsoft.com/office/officeart/2005/8/layout/cycle2"/>
    <dgm:cxn modelId="{1914C188-57D4-4AF9-9392-B942A81776D7}" type="presParOf" srcId="{E96DB87F-E208-4300-964C-119A03CA8365}" destId="{33B3ED68-29E0-4F1F-8019-35BFEC35499B}" srcOrd="5" destOrd="0" presId="urn:microsoft.com/office/officeart/2005/8/layout/cycle2"/>
    <dgm:cxn modelId="{57C3CB35-B4A0-4822-97DA-542BFE160F10}" type="presParOf" srcId="{33B3ED68-29E0-4F1F-8019-35BFEC35499B}" destId="{C5AF6E80-7D61-48C7-9F29-0DDEE8044351}" srcOrd="0" destOrd="0" presId="urn:microsoft.com/office/officeart/2005/8/layout/cycle2"/>
    <dgm:cxn modelId="{611A58A5-50D6-4877-8A63-21025B64E45C}" type="presParOf" srcId="{E96DB87F-E208-4300-964C-119A03CA8365}" destId="{22E13E67-7ED7-4FCF-A561-6D46FD86E4E2}" srcOrd="6" destOrd="0" presId="urn:microsoft.com/office/officeart/2005/8/layout/cycle2"/>
    <dgm:cxn modelId="{F730860E-C721-44BD-9591-190A8478FA97}" type="presParOf" srcId="{E96DB87F-E208-4300-964C-119A03CA8365}" destId="{73DC3668-4A3B-4927-83F3-17122CDDD14B}" srcOrd="7" destOrd="0" presId="urn:microsoft.com/office/officeart/2005/8/layout/cycle2"/>
    <dgm:cxn modelId="{85B4B98D-21AD-41DB-B64B-28D8E182B393}" type="presParOf" srcId="{73DC3668-4A3B-4927-83F3-17122CDDD14B}" destId="{6B9E6AAB-07A6-4BDD-9B98-C04DD2B08BA2}" srcOrd="0" destOrd="0" presId="urn:microsoft.com/office/officeart/2005/8/layout/cycle2"/>
    <dgm:cxn modelId="{E252C04B-9736-43C4-9752-3BE84C42002D}" type="presParOf" srcId="{E96DB87F-E208-4300-964C-119A03CA8365}" destId="{2A5843E8-63F6-4B07-8D23-6F42FD72078E}" srcOrd="8" destOrd="0" presId="urn:microsoft.com/office/officeart/2005/8/layout/cycle2"/>
    <dgm:cxn modelId="{7866FCB0-8191-452A-902E-C86849E2E6A1}" type="presParOf" srcId="{E96DB87F-E208-4300-964C-119A03CA8365}" destId="{B610E3EA-2227-4CA4-A770-0C25EA66CDE2}" srcOrd="9" destOrd="0" presId="urn:microsoft.com/office/officeart/2005/8/layout/cycle2"/>
    <dgm:cxn modelId="{07839CB7-4B1A-438B-873D-050492380724}" type="presParOf" srcId="{B610E3EA-2227-4CA4-A770-0C25EA66CDE2}" destId="{CB7D88A2-4AA9-4C2F-9120-8EBFC3737217}" srcOrd="0" destOrd="0" presId="urn:microsoft.com/office/officeart/2005/8/layout/cycle2"/>
    <dgm:cxn modelId="{2239A9F4-A35D-4AAF-A4F5-4BA79673F4C6}" type="presParOf" srcId="{E96DB87F-E208-4300-964C-119A03CA8365}" destId="{1FCED6A2-612F-4304-9E6D-3553B0487F10}" srcOrd="10" destOrd="0" presId="urn:microsoft.com/office/officeart/2005/8/layout/cycle2"/>
    <dgm:cxn modelId="{99C2F5EC-D977-4E19-AB46-FE6A6D413CBE}" type="presParOf" srcId="{E96DB87F-E208-4300-964C-119A03CA8365}" destId="{8017F22C-97BF-4267-ADB4-D1ECD0E3977F}" srcOrd="11" destOrd="0" presId="urn:microsoft.com/office/officeart/2005/8/layout/cycle2"/>
    <dgm:cxn modelId="{9F59110F-164E-4B7B-9486-F4460AFC2E80}" type="presParOf" srcId="{8017F22C-97BF-4267-ADB4-D1ECD0E3977F}" destId="{17FE00A3-AB6F-4629-8D62-E5FDB55D718C}" srcOrd="0" destOrd="0" presId="urn:microsoft.com/office/officeart/2005/8/layout/cycle2"/>
    <dgm:cxn modelId="{FD2B16D5-61CA-4D9D-B8C2-1B8383213755}" type="presParOf" srcId="{E96DB87F-E208-4300-964C-119A03CA8365}" destId="{022DC64F-1FA9-4BED-B2F7-8A0469F8C318}" srcOrd="12" destOrd="0" presId="urn:microsoft.com/office/officeart/2005/8/layout/cycle2"/>
    <dgm:cxn modelId="{04A3CA7E-E786-4530-9611-3664BA573BA4}" type="presParOf" srcId="{E96DB87F-E208-4300-964C-119A03CA8365}" destId="{3CE1F46D-8F3A-4F56-9935-4849D533AD6E}" srcOrd="13" destOrd="0" presId="urn:microsoft.com/office/officeart/2005/8/layout/cycle2"/>
    <dgm:cxn modelId="{6F1382A2-8218-4C2B-8E86-FD48147FE02D}" type="presParOf" srcId="{3CE1F46D-8F3A-4F56-9935-4849D533AD6E}" destId="{9402B435-4EA3-4A25-927D-C5A93A45478C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7AAC1D-7F71-44D4-AA5D-7FFDA87A5904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9B97ED5-638D-4C3A-9CF9-E613BC42C021}">
      <dgm:prSet phldrT="[Текст]"/>
      <dgm:spPr>
        <a:solidFill>
          <a:schemeClr val="accent4">
            <a:lumMod val="75000"/>
            <a:alpha val="38000"/>
          </a:schemeClr>
        </a:solidFill>
        <a:scene3d>
          <a:camera prst="orthographicFront"/>
          <a:lightRig rig="threePt" dir="t"/>
        </a:scene3d>
        <a:sp3d extrusionH="76200">
          <a:extrusionClr>
            <a:srgbClr val="FFC000"/>
          </a:extrusionClr>
        </a:sp3d>
      </dgm:spPr>
      <dgm:t>
        <a:bodyPr/>
        <a:lstStyle/>
        <a:p>
          <a:r>
            <a:rPr lang="ru-RU" dirty="0" smtClean="0"/>
            <a:t>Типы полёта</a:t>
          </a:r>
          <a:endParaRPr lang="ru-RU" dirty="0"/>
        </a:p>
      </dgm:t>
    </dgm:pt>
    <dgm:pt modelId="{7FC837EE-762D-4494-B955-20F4A9F4092C}" type="parTrans" cxnId="{54A61D6B-719C-4D09-BBAC-657AE627BD53}">
      <dgm:prSet/>
      <dgm:spPr/>
      <dgm:t>
        <a:bodyPr/>
        <a:lstStyle/>
        <a:p>
          <a:endParaRPr lang="ru-RU"/>
        </a:p>
      </dgm:t>
    </dgm:pt>
    <dgm:pt modelId="{D49B1430-F0E0-4143-A49D-639DC86D6B91}" type="sibTrans" cxnId="{54A61D6B-719C-4D09-BBAC-657AE627BD53}">
      <dgm:prSet/>
      <dgm:spPr/>
      <dgm:t>
        <a:bodyPr/>
        <a:lstStyle/>
        <a:p>
          <a:endParaRPr lang="ru-RU"/>
        </a:p>
      </dgm:t>
    </dgm:pt>
    <dgm:pt modelId="{6658A90C-F244-418F-A148-7D0DA905BBBA}">
      <dgm:prSet phldrT="[Текст]"/>
      <dgm:spPr>
        <a:scene3d>
          <a:camera prst="orthographicFront"/>
          <a:lightRig rig="threePt" dir="t"/>
        </a:scene3d>
        <a:sp3d extrusionH="76200">
          <a:extrusionClr>
            <a:srgbClr val="FFC000"/>
          </a:extrusionClr>
        </a:sp3d>
      </dgm:spPr>
      <dgm:t>
        <a:bodyPr/>
        <a:lstStyle/>
        <a:p>
          <a:r>
            <a:rPr lang="ru-RU" dirty="0" smtClean="0"/>
            <a:t>Машущий</a:t>
          </a:r>
          <a:endParaRPr lang="ru-RU" dirty="0"/>
        </a:p>
      </dgm:t>
    </dgm:pt>
    <dgm:pt modelId="{0B6F9F9C-11C4-437E-A884-E34C3D2A9608}" type="parTrans" cxnId="{25CFDB9C-8589-4A8D-A552-39ABF9FF2A1D}">
      <dgm:prSet/>
      <dgm:spPr>
        <a:scene3d>
          <a:camera prst="orthographicFront"/>
          <a:lightRig rig="threePt" dir="t"/>
        </a:scene3d>
        <a:sp3d extrusionH="76200">
          <a:extrusionClr>
            <a:srgbClr val="FFC000"/>
          </a:extrusionClr>
        </a:sp3d>
      </dgm:spPr>
      <dgm:t>
        <a:bodyPr/>
        <a:lstStyle/>
        <a:p>
          <a:endParaRPr lang="ru-RU"/>
        </a:p>
      </dgm:t>
    </dgm:pt>
    <dgm:pt modelId="{04ECE897-9945-4902-99E3-38A807BD69B7}" type="sibTrans" cxnId="{25CFDB9C-8589-4A8D-A552-39ABF9FF2A1D}">
      <dgm:prSet/>
      <dgm:spPr/>
      <dgm:t>
        <a:bodyPr/>
        <a:lstStyle/>
        <a:p>
          <a:endParaRPr lang="ru-RU"/>
        </a:p>
      </dgm:t>
    </dgm:pt>
    <dgm:pt modelId="{3678D34D-D227-4411-B9B9-674732360105}">
      <dgm:prSet phldrT="[Текст]"/>
      <dgm:spPr>
        <a:scene3d>
          <a:camera prst="orthographicFront"/>
          <a:lightRig rig="threePt" dir="t"/>
        </a:scene3d>
        <a:sp3d extrusionH="76200">
          <a:extrusionClr>
            <a:srgbClr val="FFC000"/>
          </a:extrusionClr>
        </a:sp3d>
      </dgm:spPr>
      <dgm:t>
        <a:bodyPr/>
        <a:lstStyle/>
        <a:p>
          <a:r>
            <a:rPr lang="ru-RU" dirty="0" smtClean="0"/>
            <a:t>Парящий</a:t>
          </a:r>
          <a:endParaRPr lang="ru-RU" dirty="0"/>
        </a:p>
      </dgm:t>
    </dgm:pt>
    <dgm:pt modelId="{0B66E941-BEE5-4FFB-8B9D-02B4F6CD27F7}" type="parTrans" cxnId="{9D2ABB00-33EE-40AC-8C96-00F85A951D86}">
      <dgm:prSet/>
      <dgm:spPr>
        <a:scene3d>
          <a:camera prst="orthographicFront"/>
          <a:lightRig rig="threePt" dir="t"/>
        </a:scene3d>
        <a:sp3d extrusionH="76200">
          <a:extrusionClr>
            <a:srgbClr val="FFC000"/>
          </a:extrusionClr>
        </a:sp3d>
      </dgm:spPr>
      <dgm:t>
        <a:bodyPr/>
        <a:lstStyle/>
        <a:p>
          <a:endParaRPr lang="ru-RU"/>
        </a:p>
      </dgm:t>
    </dgm:pt>
    <dgm:pt modelId="{0455C00E-A73A-454F-AE8A-484292EAB69D}" type="sibTrans" cxnId="{9D2ABB00-33EE-40AC-8C96-00F85A951D86}">
      <dgm:prSet/>
      <dgm:spPr/>
      <dgm:t>
        <a:bodyPr/>
        <a:lstStyle/>
        <a:p>
          <a:endParaRPr lang="ru-RU"/>
        </a:p>
      </dgm:t>
    </dgm:pt>
    <dgm:pt modelId="{177A7CDD-C4B5-438B-AE5D-C8266B2F37DE}">
      <dgm:prSet phldrT="[Текст]"/>
      <dgm:spPr>
        <a:solidFill>
          <a:schemeClr val="accent6">
            <a:lumMod val="75000"/>
          </a:schemeClr>
        </a:solidFill>
        <a:scene3d>
          <a:camera prst="orthographicFront"/>
          <a:lightRig rig="threePt" dir="t"/>
        </a:scene3d>
        <a:sp3d extrusionH="76200">
          <a:extrusionClr>
            <a:srgbClr val="FFC000"/>
          </a:extrusionClr>
        </a:sp3d>
      </dgm:spPr>
      <dgm:t>
        <a:bodyPr/>
        <a:lstStyle/>
        <a:p>
          <a:r>
            <a:rPr lang="ru-RU" dirty="0" err="1" smtClean="0"/>
            <a:t>Комби-нирован-ный</a:t>
          </a:r>
          <a:endParaRPr lang="ru-RU" dirty="0"/>
        </a:p>
      </dgm:t>
    </dgm:pt>
    <dgm:pt modelId="{7898583D-4DD1-45B1-9688-60FFDD291D45}" type="parTrans" cxnId="{BB4E1038-83CC-43A3-AD0C-D8E87024BEDF}">
      <dgm:prSet/>
      <dgm:spPr>
        <a:scene3d>
          <a:camera prst="orthographicFront"/>
          <a:lightRig rig="threePt" dir="t"/>
        </a:scene3d>
        <a:sp3d extrusionH="76200">
          <a:extrusionClr>
            <a:srgbClr val="FFC000"/>
          </a:extrusionClr>
        </a:sp3d>
      </dgm:spPr>
      <dgm:t>
        <a:bodyPr/>
        <a:lstStyle/>
        <a:p>
          <a:endParaRPr lang="ru-RU"/>
        </a:p>
      </dgm:t>
    </dgm:pt>
    <dgm:pt modelId="{38BB39A4-7BAC-4A5E-B6D5-C94A8F9C8ACF}" type="sibTrans" cxnId="{BB4E1038-83CC-43A3-AD0C-D8E87024BEDF}">
      <dgm:prSet/>
      <dgm:spPr/>
      <dgm:t>
        <a:bodyPr/>
        <a:lstStyle/>
        <a:p>
          <a:endParaRPr lang="ru-RU"/>
        </a:p>
      </dgm:t>
    </dgm:pt>
    <dgm:pt modelId="{230CE282-814B-4328-940A-591468353FDA}" type="pres">
      <dgm:prSet presAssocID="{677AAC1D-7F71-44D4-AA5D-7FFDA87A590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628DDB-BE69-4A1A-BE9D-99B14473CCBE}" type="pres">
      <dgm:prSet presAssocID="{49B97ED5-638D-4C3A-9CF9-E613BC42C021}" presName="centerShape" presStyleLbl="node0" presStyleIdx="0" presStyleCnt="1" custLinFactNeighborX="145" custLinFactNeighborY="-7587"/>
      <dgm:spPr/>
      <dgm:t>
        <a:bodyPr/>
        <a:lstStyle/>
        <a:p>
          <a:endParaRPr lang="ru-RU"/>
        </a:p>
      </dgm:t>
    </dgm:pt>
    <dgm:pt modelId="{0636D29D-244A-4F9C-A371-082F81335872}" type="pres">
      <dgm:prSet presAssocID="{0B6F9F9C-11C4-437E-A884-E34C3D2A9608}" presName="Name9" presStyleLbl="parChTrans1D2" presStyleIdx="0" presStyleCnt="3"/>
      <dgm:spPr/>
      <dgm:t>
        <a:bodyPr/>
        <a:lstStyle/>
        <a:p>
          <a:endParaRPr lang="ru-RU"/>
        </a:p>
      </dgm:t>
    </dgm:pt>
    <dgm:pt modelId="{90284B07-50CC-4D1A-B01D-E116651288A9}" type="pres">
      <dgm:prSet presAssocID="{0B6F9F9C-11C4-437E-A884-E34C3D2A960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9698AD9-04B6-464F-BD3A-7D7DF0DBC2C8}" type="pres">
      <dgm:prSet presAssocID="{6658A90C-F244-418F-A148-7D0DA905BBBA}" presName="node" presStyleLbl="node1" presStyleIdx="0" presStyleCnt="3" custRadScaleRad="109762" custRadScaleInc="-520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C06CAD-5A7C-48E6-A3F8-A55AAE68DDB5}" type="pres">
      <dgm:prSet presAssocID="{0B66E941-BEE5-4FFB-8B9D-02B4F6CD27F7}" presName="Name9" presStyleLbl="parChTrans1D2" presStyleIdx="1" presStyleCnt="3"/>
      <dgm:spPr/>
      <dgm:t>
        <a:bodyPr/>
        <a:lstStyle/>
        <a:p>
          <a:endParaRPr lang="ru-RU"/>
        </a:p>
      </dgm:t>
    </dgm:pt>
    <dgm:pt modelId="{2EECD918-ADD8-494C-90B2-CD446AA5B42E}" type="pres">
      <dgm:prSet presAssocID="{0B66E941-BEE5-4FFB-8B9D-02B4F6CD27F7}" presName="connTx" presStyleLbl="parChTrans1D2" presStyleIdx="1" presStyleCnt="3"/>
      <dgm:spPr/>
      <dgm:t>
        <a:bodyPr/>
        <a:lstStyle/>
        <a:p>
          <a:endParaRPr lang="ru-RU"/>
        </a:p>
      </dgm:t>
    </dgm:pt>
    <dgm:pt modelId="{492885E1-76E1-4436-9D28-0042C0828E35}" type="pres">
      <dgm:prSet presAssocID="{3678D34D-D227-4411-B9B9-674732360105}" presName="node" presStyleLbl="node1" presStyleIdx="1" presStyleCnt="3" custRadScaleRad="98863" custRadScaleInc="-623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5F686-8342-446C-96D0-F8072A93E9D6}" type="pres">
      <dgm:prSet presAssocID="{7898583D-4DD1-45B1-9688-60FFDD291D45}" presName="Name9" presStyleLbl="parChTrans1D2" presStyleIdx="2" presStyleCnt="3"/>
      <dgm:spPr/>
      <dgm:t>
        <a:bodyPr/>
        <a:lstStyle/>
        <a:p>
          <a:endParaRPr lang="ru-RU"/>
        </a:p>
      </dgm:t>
    </dgm:pt>
    <dgm:pt modelId="{021C60AD-BDF9-4FB3-9F17-904F2FA1DE8D}" type="pres">
      <dgm:prSet presAssocID="{7898583D-4DD1-45B1-9688-60FFDD291D45}" presName="connTx" presStyleLbl="parChTrans1D2" presStyleIdx="2" presStyleCnt="3"/>
      <dgm:spPr/>
      <dgm:t>
        <a:bodyPr/>
        <a:lstStyle/>
        <a:p>
          <a:endParaRPr lang="ru-RU"/>
        </a:p>
      </dgm:t>
    </dgm:pt>
    <dgm:pt modelId="{24087886-062C-4F48-B291-3727CACC3C29}" type="pres">
      <dgm:prSet presAssocID="{177A7CDD-C4B5-438B-AE5D-C8266B2F37DE}" presName="node" presStyleLbl="node1" presStyleIdx="2" presStyleCnt="3" custRadScaleRad="93021" custRadScaleInc="-43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FF9991-D6DD-4642-A7A2-A001F840702C}" type="presOf" srcId="{177A7CDD-C4B5-438B-AE5D-C8266B2F37DE}" destId="{24087886-062C-4F48-B291-3727CACC3C29}" srcOrd="0" destOrd="0" presId="urn:microsoft.com/office/officeart/2005/8/layout/radial1"/>
    <dgm:cxn modelId="{54A61D6B-719C-4D09-BBAC-657AE627BD53}" srcId="{677AAC1D-7F71-44D4-AA5D-7FFDA87A5904}" destId="{49B97ED5-638D-4C3A-9CF9-E613BC42C021}" srcOrd="0" destOrd="0" parTransId="{7FC837EE-762D-4494-B955-20F4A9F4092C}" sibTransId="{D49B1430-F0E0-4143-A49D-639DC86D6B91}"/>
    <dgm:cxn modelId="{9D2ABB00-33EE-40AC-8C96-00F85A951D86}" srcId="{49B97ED5-638D-4C3A-9CF9-E613BC42C021}" destId="{3678D34D-D227-4411-B9B9-674732360105}" srcOrd="1" destOrd="0" parTransId="{0B66E941-BEE5-4FFB-8B9D-02B4F6CD27F7}" sibTransId="{0455C00E-A73A-454F-AE8A-484292EAB69D}"/>
    <dgm:cxn modelId="{4A72940A-4685-4DA4-B570-E9DBAC94606E}" type="presOf" srcId="{3678D34D-D227-4411-B9B9-674732360105}" destId="{492885E1-76E1-4436-9D28-0042C0828E35}" srcOrd="0" destOrd="0" presId="urn:microsoft.com/office/officeart/2005/8/layout/radial1"/>
    <dgm:cxn modelId="{DCA285A7-6425-439E-9A1A-386873B46713}" type="presOf" srcId="{0B6F9F9C-11C4-437E-A884-E34C3D2A9608}" destId="{90284B07-50CC-4D1A-B01D-E116651288A9}" srcOrd="1" destOrd="0" presId="urn:microsoft.com/office/officeart/2005/8/layout/radial1"/>
    <dgm:cxn modelId="{4B73F6EA-7FD4-4226-A8D3-27A07BDEE5F8}" type="presOf" srcId="{49B97ED5-638D-4C3A-9CF9-E613BC42C021}" destId="{22628DDB-BE69-4A1A-BE9D-99B14473CCBE}" srcOrd="0" destOrd="0" presId="urn:microsoft.com/office/officeart/2005/8/layout/radial1"/>
    <dgm:cxn modelId="{AC82CC2F-A11A-4917-A166-A6E42AA24A7B}" type="presOf" srcId="{0B6F9F9C-11C4-437E-A884-E34C3D2A9608}" destId="{0636D29D-244A-4F9C-A371-082F81335872}" srcOrd="0" destOrd="0" presId="urn:microsoft.com/office/officeart/2005/8/layout/radial1"/>
    <dgm:cxn modelId="{B28C6EC2-9A45-4FD5-877B-DBD1CA0C08A9}" type="presOf" srcId="{7898583D-4DD1-45B1-9688-60FFDD291D45}" destId="{4475F686-8342-446C-96D0-F8072A93E9D6}" srcOrd="0" destOrd="0" presId="urn:microsoft.com/office/officeart/2005/8/layout/radial1"/>
    <dgm:cxn modelId="{BB4E1038-83CC-43A3-AD0C-D8E87024BEDF}" srcId="{49B97ED5-638D-4C3A-9CF9-E613BC42C021}" destId="{177A7CDD-C4B5-438B-AE5D-C8266B2F37DE}" srcOrd="2" destOrd="0" parTransId="{7898583D-4DD1-45B1-9688-60FFDD291D45}" sibTransId="{38BB39A4-7BAC-4A5E-B6D5-C94A8F9C8ACF}"/>
    <dgm:cxn modelId="{7525DCE7-64ED-4801-9CAB-58E2F2F22F05}" type="presOf" srcId="{6658A90C-F244-418F-A148-7D0DA905BBBA}" destId="{49698AD9-04B6-464F-BD3A-7D7DF0DBC2C8}" srcOrd="0" destOrd="0" presId="urn:microsoft.com/office/officeart/2005/8/layout/radial1"/>
    <dgm:cxn modelId="{1B2D9279-5604-448E-98A1-53A8DDD83930}" type="presOf" srcId="{0B66E941-BEE5-4FFB-8B9D-02B4F6CD27F7}" destId="{0AC06CAD-5A7C-48E6-A3F8-A55AAE68DDB5}" srcOrd="0" destOrd="0" presId="urn:microsoft.com/office/officeart/2005/8/layout/radial1"/>
    <dgm:cxn modelId="{80F028A8-F61D-41EE-AAEC-9D7F03E29F39}" type="presOf" srcId="{677AAC1D-7F71-44D4-AA5D-7FFDA87A5904}" destId="{230CE282-814B-4328-940A-591468353FDA}" srcOrd="0" destOrd="0" presId="urn:microsoft.com/office/officeart/2005/8/layout/radial1"/>
    <dgm:cxn modelId="{25CFDB9C-8589-4A8D-A552-39ABF9FF2A1D}" srcId="{49B97ED5-638D-4C3A-9CF9-E613BC42C021}" destId="{6658A90C-F244-418F-A148-7D0DA905BBBA}" srcOrd="0" destOrd="0" parTransId="{0B6F9F9C-11C4-437E-A884-E34C3D2A9608}" sibTransId="{04ECE897-9945-4902-99E3-38A807BD69B7}"/>
    <dgm:cxn modelId="{31840C8C-2AEE-4B41-88F7-82824701D433}" type="presOf" srcId="{7898583D-4DD1-45B1-9688-60FFDD291D45}" destId="{021C60AD-BDF9-4FB3-9F17-904F2FA1DE8D}" srcOrd="1" destOrd="0" presId="urn:microsoft.com/office/officeart/2005/8/layout/radial1"/>
    <dgm:cxn modelId="{6E74C60D-08FC-4B5B-BC7C-06DF9CDD8BE2}" type="presOf" srcId="{0B66E941-BEE5-4FFB-8B9D-02B4F6CD27F7}" destId="{2EECD918-ADD8-494C-90B2-CD446AA5B42E}" srcOrd="1" destOrd="0" presId="urn:microsoft.com/office/officeart/2005/8/layout/radial1"/>
    <dgm:cxn modelId="{48118C98-EF65-4AA3-9D95-DA835B66220A}" type="presParOf" srcId="{230CE282-814B-4328-940A-591468353FDA}" destId="{22628DDB-BE69-4A1A-BE9D-99B14473CCBE}" srcOrd="0" destOrd="0" presId="urn:microsoft.com/office/officeart/2005/8/layout/radial1"/>
    <dgm:cxn modelId="{07C38C29-58D4-4B49-BD26-BDDFDB75A996}" type="presParOf" srcId="{230CE282-814B-4328-940A-591468353FDA}" destId="{0636D29D-244A-4F9C-A371-082F81335872}" srcOrd="1" destOrd="0" presId="urn:microsoft.com/office/officeart/2005/8/layout/radial1"/>
    <dgm:cxn modelId="{1FD5603A-E6D3-4582-B78C-26E5AC7C43D6}" type="presParOf" srcId="{0636D29D-244A-4F9C-A371-082F81335872}" destId="{90284B07-50CC-4D1A-B01D-E116651288A9}" srcOrd="0" destOrd="0" presId="urn:microsoft.com/office/officeart/2005/8/layout/radial1"/>
    <dgm:cxn modelId="{B3D8424C-9534-44D3-BFEF-7FE7AE29ED9B}" type="presParOf" srcId="{230CE282-814B-4328-940A-591468353FDA}" destId="{49698AD9-04B6-464F-BD3A-7D7DF0DBC2C8}" srcOrd="2" destOrd="0" presId="urn:microsoft.com/office/officeart/2005/8/layout/radial1"/>
    <dgm:cxn modelId="{7370C65D-B161-4D6F-B2DF-863CEE30B995}" type="presParOf" srcId="{230CE282-814B-4328-940A-591468353FDA}" destId="{0AC06CAD-5A7C-48E6-A3F8-A55AAE68DDB5}" srcOrd="3" destOrd="0" presId="urn:microsoft.com/office/officeart/2005/8/layout/radial1"/>
    <dgm:cxn modelId="{F5460D99-DBB7-49E8-928B-F4AAACF4FFB0}" type="presParOf" srcId="{0AC06CAD-5A7C-48E6-A3F8-A55AAE68DDB5}" destId="{2EECD918-ADD8-494C-90B2-CD446AA5B42E}" srcOrd="0" destOrd="0" presId="urn:microsoft.com/office/officeart/2005/8/layout/radial1"/>
    <dgm:cxn modelId="{AD552D84-8129-4CB4-BD69-356B29849B45}" type="presParOf" srcId="{230CE282-814B-4328-940A-591468353FDA}" destId="{492885E1-76E1-4436-9D28-0042C0828E35}" srcOrd="4" destOrd="0" presId="urn:microsoft.com/office/officeart/2005/8/layout/radial1"/>
    <dgm:cxn modelId="{851CCB62-C053-462C-BC02-C78BB6CE488C}" type="presParOf" srcId="{230CE282-814B-4328-940A-591468353FDA}" destId="{4475F686-8342-446C-96D0-F8072A93E9D6}" srcOrd="5" destOrd="0" presId="urn:microsoft.com/office/officeart/2005/8/layout/radial1"/>
    <dgm:cxn modelId="{CC9E3B4C-7B75-4722-B7A2-AFA6F7E60856}" type="presParOf" srcId="{4475F686-8342-446C-96D0-F8072A93E9D6}" destId="{021C60AD-BDF9-4FB3-9F17-904F2FA1DE8D}" srcOrd="0" destOrd="0" presId="urn:microsoft.com/office/officeart/2005/8/layout/radial1"/>
    <dgm:cxn modelId="{B049C35E-DFEB-4F02-B92C-4E8DA7154F13}" type="presParOf" srcId="{230CE282-814B-4328-940A-591468353FDA}" destId="{24087886-062C-4F48-B291-3727CACC3C29}" srcOrd="6" destOrd="0" presId="urn:microsoft.com/office/officeart/2005/8/layout/radial1"/>
  </dgm:cxnLst>
  <dgm:bg/>
  <dgm:whole>
    <a:ln>
      <a:gradFill>
        <a:gsLst>
          <a:gs pos="0">
            <a:schemeClr val="accent6">
              <a:lumMod val="75000"/>
            </a:schemeClr>
          </a:gs>
          <a:gs pos="50000">
            <a:schemeClr val="accent1">
              <a:tint val="44500"/>
              <a:satMod val="160000"/>
            </a:schemeClr>
          </a:gs>
          <a:gs pos="100000">
            <a:schemeClr val="accent1">
              <a:tint val="23500"/>
              <a:satMod val="160000"/>
            </a:schemeClr>
          </a:gs>
        </a:gsLst>
        <a:lin ang="5400000" scaled="0"/>
      </a:gradFill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B2F27-010E-4427-AE9A-61C31DB9016C}" type="datetimeFigureOut">
              <a:rPr lang="ru-RU"/>
              <a:pPr>
                <a:defRPr/>
              </a:pPr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F679D-0712-45F5-B256-E398309F28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EAA30-837B-4665-8CC2-8B6270B9A5B4}" type="datetimeFigureOut">
              <a:rPr lang="ru-RU"/>
              <a:pPr>
                <a:defRPr/>
              </a:pPr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8AAF8-6649-4EE7-9738-770007779A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B4511-B477-4488-9412-5FB3A1CEE26D}" type="datetimeFigureOut">
              <a:rPr lang="ru-RU"/>
              <a:pPr>
                <a:defRPr/>
              </a:pPr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2D3DF-98C4-47A0-85AA-A3CE7C05A8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4527B-BC34-433D-BF12-95C75E8439ED}" type="datetimeFigureOut">
              <a:rPr lang="ru-RU"/>
              <a:pPr>
                <a:defRPr/>
              </a:pPr>
              <a:t>21.11.2019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24F5D-D105-4975-B13C-0C1B46113E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CB40A-CDF6-410D-879D-4AA7091E9378}" type="datetimeFigureOut">
              <a:rPr lang="ru-RU"/>
              <a:pPr>
                <a:defRPr/>
              </a:pPr>
              <a:t>21.11.2019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80E02-5749-47DC-9174-CA282384DB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A3BE7-F95D-4B3F-B005-778F11581110}" type="datetimeFigureOut">
              <a:rPr lang="ru-RU"/>
              <a:pPr>
                <a:defRPr/>
              </a:pPr>
              <a:t>21.11.2019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CD991-C668-428F-9C30-8F0D2EDA62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B0A5A-3AFF-4FDD-8F88-67B56ACA8236}" type="datetimeFigureOut">
              <a:rPr lang="ru-RU"/>
              <a:pPr>
                <a:defRPr/>
              </a:pPr>
              <a:t>21.11.2019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950A6-6EC4-407C-9FD8-F4A9094011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E641E-B1CB-48DA-A7C7-AD09464A2F09}" type="datetimeFigureOut">
              <a:rPr lang="ru-RU"/>
              <a:pPr>
                <a:defRPr/>
              </a:pPr>
              <a:t>21.11.2019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26785-5A6C-4E91-B00F-A6AE531574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228DD-01EF-47AB-BB9F-260161D334D9}" type="datetimeFigureOut">
              <a:rPr lang="ru-RU"/>
              <a:pPr>
                <a:defRPr/>
              </a:pPr>
              <a:t>21.11.2019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DE550-43D1-43C3-AEA4-5B0D96A0B7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C0B93-54EA-4A88-B3D0-D7ACA643181D}" type="datetimeFigureOut">
              <a:rPr lang="ru-RU"/>
              <a:pPr>
                <a:defRPr/>
              </a:pPr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C2242-5154-46FF-A214-A8345F567E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5C5C7-8D87-4EB6-A8A7-CFFA4E12C132}" type="datetimeFigureOut">
              <a:rPr lang="ru-RU"/>
              <a:pPr>
                <a:defRPr/>
              </a:pPr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ABD32-4917-4175-B194-5D2946E910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9ACB72A-9E1E-4291-B1F4-5D8D9F46F4F1}" type="datetimeFigureOut">
              <a:rPr lang="ru-RU"/>
              <a:pPr>
                <a:defRPr/>
              </a:pPr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8A69798-FDAB-49E6-AF7A-3DCB4C46E8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1" Type="http://schemas.openxmlformats.org/officeDocument/2006/relationships/image" Target="../media/image22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21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20.png"/><Relationship Id="rId14" Type="http://schemas.microsoft.com/office/2007/relationships/diagramDrawing" Target="../diagrams/drawing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diagramLayout" Target="../diagrams/layout2.xml"/><Relationship Id="rId7" Type="http://schemas.openxmlformats.org/officeDocument/2006/relationships/image" Target="../media/image26.gi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microsoft.com/office/2007/relationships/diagramDrawing" Target="../diagrams/drawing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 dirty="0" smtClean="0">
                <a:solidFill>
                  <a:schemeClr val="accent6">
                    <a:lumMod val="50000"/>
                  </a:schemeClr>
                </a:solidFill>
              </a:rPr>
              <a:t>Как животные передвигаются и дышат</a:t>
            </a:r>
            <a:endParaRPr lang="ru-RU" sz="6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Насекомые </a:t>
            </a: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714375" y="5000625"/>
            <a:ext cx="7758113" cy="1697038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ru-RU" smtClean="0"/>
          </a:p>
        </p:txBody>
      </p:sp>
      <p:pic>
        <p:nvPicPr>
          <p:cNvPr id="3076" name="Picture 2" descr="Картинка 91 из 4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0"/>
            <a:ext cx="9120187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5657850"/>
            <a:ext cx="9144000" cy="12001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</a:rPr>
              <a:t>У кузнечика лучше развиты задние ноги. Они намного длиннее и сильнее передних и средних.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</a:rPr>
              <a:t>Благодаря таким ногам кузнечик передвигается прыжками.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7188" y="357188"/>
            <a:ext cx="3000375" cy="7080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atin typeface="+mn-lt"/>
              </a:rPr>
              <a:t>Насекомые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785813" y="3643313"/>
            <a:ext cx="7900987" cy="248285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4100" name="Picture 2" descr="Картинка 1 из 2056"/>
          <p:cNvPicPr>
            <a:picLocks noChangeAspect="1" noChangeArrowheads="1"/>
          </p:cNvPicPr>
          <p:nvPr/>
        </p:nvPicPr>
        <p:blipFill>
          <a:blip r:embed="rId2" cstate="print"/>
          <a:srcRect t="10751"/>
          <a:stretch>
            <a:fillRect/>
          </a:stretch>
        </p:blipFill>
        <p:spPr bwMode="auto">
          <a:xfrm>
            <a:off x="0" y="0"/>
            <a:ext cx="9144000" cy="592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0" y="4549775"/>
            <a:ext cx="9144000" cy="23082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</a:rPr>
              <a:t>Раскинув свои длинные ноги, они быстрыми ловкими толчкообразными движениями скользят по зеркалу пруда, </a:t>
            </a:r>
            <a:endParaRPr lang="en-US" sz="240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</a:rPr>
              <a:t>как конькобежцы по блестящему льду. Встретив полоску ряски или других водных растений, «конькобежцы» превращаются в ловких прыгунов, которые преодолевают препятствия сильными скачками, пока опять не выйдут на чистую воду.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5124" name="Picture 2" descr="Картинка 1 из 39"/>
          <p:cNvPicPr>
            <a:picLocks noChangeAspect="1" noChangeArrowheads="1"/>
          </p:cNvPicPr>
          <p:nvPr/>
        </p:nvPicPr>
        <p:blipFill>
          <a:blip r:embed="rId2" cstate="print"/>
          <a:srcRect t="18750"/>
          <a:stretch>
            <a:fillRect/>
          </a:stretch>
        </p:blipFill>
        <p:spPr bwMode="auto">
          <a:xfrm>
            <a:off x="0" y="0"/>
            <a:ext cx="9144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5380038"/>
            <a:ext cx="9144000" cy="15700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</a:rPr>
              <a:t>Главное участие в передвижении играют две задние пары ног. </a:t>
            </a:r>
            <a:endParaRPr lang="en-US" sz="240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</a:rPr>
              <a:t>Ноги водомерки смазаны жировым веществом и совершенно </a:t>
            </a:r>
            <a:endParaRPr lang="en-US" sz="240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</a:rPr>
              <a:t>не смачиваются водой, </a:t>
            </a:r>
            <a:endParaRPr lang="en-US" sz="240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</a:rPr>
              <a:t>поэтому она свободно скользит по поверхности воды.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428625" y="4643438"/>
            <a:ext cx="8258175" cy="1482725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7172" name="Picture 2" descr="Картинка 27 из 1300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685800" y="500063"/>
            <a:ext cx="7772400" cy="3214687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75" y="4643438"/>
            <a:ext cx="7786688" cy="1857375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chemeClr val="tx1"/>
                </a:solidFill>
              </a:rPr>
              <a:t>Вряд ли найдется человек, который хоть раз не останавливался возле муравейника, завороженный таким далеким и в то же время необъяснимо близким нам миром этих удивительных насекомых.</a:t>
            </a:r>
          </a:p>
        </p:txBody>
      </p:sp>
      <p:pic>
        <p:nvPicPr>
          <p:cNvPr id="2052" name="Picture 2" descr="C:\Documents and Settings\User\Рабочий стол\муравей\murav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214313"/>
            <a:ext cx="6286500" cy="413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9220" name="Picture 9" descr="аквариум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00563" y="0"/>
            <a:ext cx="4643437" cy="4257675"/>
          </a:xfrm>
        </p:spPr>
      </p:pic>
      <p:pic>
        <p:nvPicPr>
          <p:cNvPr id="9219" name="Picture 2" descr="Картинка 62 из 90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86275" cy="430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Box 5"/>
          <p:cNvSpPr txBox="1">
            <a:spLocks noChangeArrowheads="1"/>
          </p:cNvSpPr>
          <p:nvPr/>
        </p:nvSpPr>
        <p:spPr bwMode="auto">
          <a:xfrm>
            <a:off x="928688" y="4500563"/>
            <a:ext cx="8215312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Calibri" pitchFamily="34" charset="0"/>
              </a:rPr>
              <a:t>Рыбы всю жизнь проводят в воде. </a:t>
            </a:r>
            <a:r>
              <a:rPr lang="en-US" sz="2800">
                <a:latin typeface="Calibri" pitchFamily="34" charset="0"/>
              </a:rPr>
              <a:t>C</a:t>
            </a:r>
            <a:r>
              <a:rPr lang="ru-RU" sz="2800">
                <a:latin typeface="Calibri" pitchFamily="34" charset="0"/>
              </a:rPr>
              <a:t> помощью плавников они движутся вперёд,</a:t>
            </a:r>
          </a:p>
          <a:p>
            <a:pPr algn="ctr"/>
            <a:r>
              <a:rPr lang="ru-RU" sz="2800">
                <a:latin typeface="Calibri" pitchFamily="34" charset="0"/>
              </a:rPr>
              <a:t> поворачивают в разные стороны,</a:t>
            </a:r>
          </a:p>
          <a:p>
            <a:pPr algn="ctr"/>
            <a:r>
              <a:rPr lang="ru-RU" sz="2800">
                <a:latin typeface="Calibri" pitchFamily="34" charset="0"/>
              </a:rPr>
              <a:t> останавливаются и сохраняют равновесие.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4313" y="214313"/>
            <a:ext cx="1928812" cy="7080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atin typeface="+mn-lt"/>
              </a:rPr>
              <a:t>Рыбы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2290266"/>
          </a:xfrm>
        </p:spPr>
        <p:txBody>
          <a:bodyPr/>
          <a:lstStyle/>
          <a:p>
            <a:pPr algn="l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2800" dirty="0" err="1" smtClean="0"/>
              <a:t>торпедовидный</a:t>
            </a:r>
            <a:r>
              <a:rPr lang="ru-RU" sz="2800" dirty="0" smtClean="0"/>
              <a:t>  (лосось)        стреловидный  (щука)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708920"/>
            <a:ext cx="4038600" cy="3417243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Сплющенный (камбала)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708920"/>
            <a:ext cx="4038600" cy="3417243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Змеевидный  (угорь)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44624"/>
            <a:ext cx="4176464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0"/>
            <a:ext cx="3600400" cy="1772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36912"/>
            <a:ext cx="4032448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36912"/>
            <a:ext cx="4176464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9526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6996" y="116632"/>
            <a:ext cx="8784976" cy="6169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1289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877272"/>
            <a:ext cx="9144000" cy="98072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6224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642938" y="3714750"/>
            <a:ext cx="8229600" cy="257175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sz="2400" smtClean="0"/>
              <a:t>	</a:t>
            </a:r>
            <a:endParaRPr lang="ru-RU" smtClean="0"/>
          </a:p>
        </p:txBody>
      </p:sp>
      <p:pic>
        <p:nvPicPr>
          <p:cNvPr id="10244" name="Picture 2" descr="Картинка 13 из 156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94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5287963"/>
            <a:ext cx="9144000" cy="157003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</a:rPr>
              <a:t>У этих рыбок говорящее название. Они являются обладателями великолепных «крыльев» — больших грудных плавников, благодаря которым они могут «воспарить над океанскими просторами». Скорость такого полета может достигать 60 км/ч.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71875" y="0"/>
            <a:ext cx="2859088" cy="6461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latin typeface="+mn-lt"/>
              </a:rPr>
              <a:t>Летучая рыба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1571625" y="4357688"/>
            <a:ext cx="7115175" cy="176847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ru-RU" sz="2400" smtClean="0"/>
          </a:p>
        </p:txBody>
      </p:sp>
      <p:pic>
        <p:nvPicPr>
          <p:cNvPr id="12292" name="Picture 2" descr="http://magspace.ru/uploads/2011/01/06/auto_01-16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214687" y="6143644"/>
            <a:ext cx="5929313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996" y="5589240"/>
            <a:ext cx="9120004" cy="1152128"/>
          </a:xfrm>
        </p:spPr>
        <p:txBody>
          <a:bodyPr>
            <a:norm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Гренландская полярная акула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996" y="0"/>
            <a:ext cx="9144000" cy="5589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8535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-1000164" y="0"/>
          <a:ext cx="1150151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ердце 4"/>
          <p:cNvSpPr/>
          <p:nvPr/>
        </p:nvSpPr>
        <p:spPr>
          <a:xfrm>
            <a:off x="1214438" y="1214438"/>
            <a:ext cx="928687" cy="85725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125" name="Picture 32" descr="MM900236249[1]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5" y="1928813"/>
            <a:ext cx="195262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32" descr="MM900236249[1]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14563" y="2643188"/>
            <a:ext cx="195262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32" descr="MM900236249[1]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3375" y="3000375"/>
            <a:ext cx="195262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3817938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98763" y="0"/>
            <a:ext cx="3201987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08638" y="0"/>
            <a:ext cx="3535362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00750" y="1960563"/>
            <a:ext cx="3143250" cy="330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095875" y="3929063"/>
            <a:ext cx="4048125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876425" y="3857625"/>
            <a:ext cx="4725988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357563"/>
            <a:ext cx="3087688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219" name="Picture 2" descr="C:\Documents and Settings\Елена\Рабочий стол\птицы\56474857_hawk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557338"/>
            <a:ext cx="3708400" cy="316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3" descr="C:\Documents and Settings\Елена\Рабочий стол\птицы\56474746_a403640b6b3f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188913"/>
            <a:ext cx="34893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4" descr="C:\Documents and Settings\Елена\Рабочий стол\птицы\56474831_fde861bf55ce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4854575"/>
            <a:ext cx="2663825" cy="200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3316" name="Picture 2" descr="Картинка 1 из 103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57250" y="357188"/>
            <a:ext cx="1785938" cy="7080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atin typeface="+mn-lt"/>
              </a:rPr>
              <a:t>Птицы</a:t>
            </a:r>
            <a:r>
              <a:rPr lang="ru-RU" dirty="0">
                <a:latin typeface="+mn-lt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5473700"/>
            <a:ext cx="9144000" cy="1384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n-lt"/>
              </a:rPr>
              <a:t>Основной способ передвижения птиц – полёт.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n-lt"/>
              </a:rPr>
              <a:t>Для полёта  им служат передние конечности – крылья. Почти все птицы хорошо ходят и бегают.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E:\13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223963"/>
            <a:ext cx="6858000" cy="4410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E:\0af60e64bec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E:\86593118_large_3588914_p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50" y="1204913"/>
            <a:ext cx="6667500" cy="4448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8435" name="Picture 2" descr="http://stat17.privet.ru/lr/093155771ae4128df18ed11b764a629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86625" cy="683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024313" y="6334125"/>
            <a:ext cx="5119687" cy="523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n-lt"/>
              </a:rPr>
              <a:t>Пингвины – птицы нелетающие.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E:\0931faaa47133c8a899f5f1abd15ddf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4500" y="330200"/>
            <a:ext cx="8255000" cy="6197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светлана\Desktop\окр.мир\пингви\пингви 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57250"/>
            <a:ext cx="6858000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светлана\Desktop\окр.мир\пингви\пингви 14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571500"/>
            <a:ext cx="85725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светлана\Desktop\окр.мир\пингви\пингви 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1819275"/>
            <a:ext cx="5143500" cy="3219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светлана\Desktop\окр.мир\пингви\хвост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23863"/>
            <a:ext cx="8572500" cy="6010275"/>
          </a:xfrm>
          <a:prstGeom prst="rect">
            <a:avLst/>
          </a:prstGeom>
          <a:noFill/>
        </p:spPr>
      </p:pic>
      <p:pic>
        <p:nvPicPr>
          <p:cNvPr id="3075" name="Picture 3" descr="C:\Users\светлана\Desktop\окр.мир\пингви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4286256"/>
            <a:ext cx="2447933" cy="1833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artphotographic.ru/jj/2009/iune/42/9L4X9768s.jpg"/>
          <p:cNvPicPr>
            <a:picLocks noChangeAspect="1" noChangeArrowheads="1"/>
          </p:cNvPicPr>
          <p:nvPr/>
        </p:nvPicPr>
        <p:blipFill>
          <a:blip r:embed="rId2" cstate="print"/>
          <a:srcRect t="-1607" r="8928"/>
          <a:stretch>
            <a:fillRect/>
          </a:stretch>
        </p:blipFill>
        <p:spPr bwMode="auto">
          <a:xfrm>
            <a:off x="3071813" y="1214438"/>
            <a:ext cx="6072187" cy="451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6" descr="http://www.stihi.ru/pics/2009/04/29/3533.jpg"/>
          <p:cNvPicPr>
            <a:picLocks noChangeAspect="1" noChangeArrowheads="1"/>
          </p:cNvPicPr>
          <p:nvPr/>
        </p:nvPicPr>
        <p:blipFill>
          <a:blip r:embed="rId3" cstate="print"/>
          <a:srcRect l="23750"/>
          <a:stretch>
            <a:fillRect/>
          </a:stretch>
        </p:blipFill>
        <p:spPr bwMode="auto">
          <a:xfrm>
            <a:off x="0" y="0"/>
            <a:ext cx="4357688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5473700"/>
            <a:ext cx="9144000" cy="1384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n-lt"/>
              </a:rPr>
              <a:t>Они превосходно плавают и ныряют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n-lt"/>
              </a:rPr>
              <a:t>(императорские пингвины способны задерживаться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n-lt"/>
              </a:rPr>
              <a:t>под водой на 18 минут и нырять на глубину более 500 м).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072188"/>
            <a:ext cx="8686800" cy="554037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По земле воробей передвигается прыжками.</a:t>
            </a:r>
            <a:endParaRPr lang="ru-RU" dirty="0"/>
          </a:p>
        </p:txBody>
      </p:sp>
      <p:pic>
        <p:nvPicPr>
          <p:cNvPr id="14340" name="Picture 2" descr="Картинка 7 из 23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88" y="285750"/>
            <a:ext cx="6262687" cy="576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5364" name="Picture 2" descr="Картинка 14 из 404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5903913"/>
            <a:ext cx="9144000" cy="9540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n-lt"/>
              </a:rPr>
              <a:t>Гуси, утки и лебеди прекрасно плавают.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6388" name="Picture 2" descr="http://www.fws.gov/mississippiES/images/mallard%20takeoff%20FWS%20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7412" name="Picture 2" descr="Картинка 79 из 4389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115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5903913"/>
            <a:ext cx="9144000" cy="9540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n-lt"/>
              </a:rPr>
              <a:t>У них короткие ноги с плавательными перепонками между пальцев. По суше эти птицы ходят вразвалку.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571500" y="5286375"/>
            <a:ext cx="8186738" cy="1196975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z="2400" smtClean="0"/>
              <a:t>Страусы бегают так быстро, что ни один </a:t>
            </a:r>
            <a:endParaRPr lang="en-US" sz="2400" smtClean="0"/>
          </a:p>
          <a:p>
            <a:pPr algn="ctr" eaLnBrk="1" hangingPunct="1">
              <a:buFont typeface="Arial" charset="0"/>
              <a:buNone/>
            </a:pPr>
            <a:r>
              <a:rPr lang="ru-RU" sz="2400" smtClean="0"/>
              <a:t>чемпион мира по бегу не сможет догнать эту птицу.</a:t>
            </a:r>
            <a:endParaRPr lang="en-US" sz="2400" smtClean="0"/>
          </a:p>
          <a:p>
            <a:pPr algn="ctr" eaLnBrk="1" hangingPunct="1">
              <a:buFont typeface="Arial" charset="0"/>
              <a:buNone/>
            </a:pPr>
            <a:r>
              <a:rPr lang="ru-RU" sz="2400" smtClean="0"/>
              <a:t> Страус может бежать со скоростью 70 километров в час! </a:t>
            </a:r>
          </a:p>
        </p:txBody>
      </p:sp>
      <p:pic>
        <p:nvPicPr>
          <p:cNvPr id="20484" name="Picture 2" descr="Картинка 7 из 1174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0"/>
            <a:ext cx="8075612" cy="525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63" y="5143500"/>
            <a:ext cx="7972425" cy="1500188"/>
          </a:xfrm>
        </p:spPr>
        <p:txBody>
          <a:bodyPr rtlCol="0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9600" dirty="0" smtClean="0"/>
              <a:t>	</a:t>
            </a:r>
            <a:r>
              <a:rPr lang="ru-RU" sz="9600" dirty="0" smtClean="0"/>
              <a:t>У страуса на ногах всего лишь по два пальца. Один из пальцев гораздо больше другого, поэтому страус бегает, опираясь только на один большой палец. </a:t>
            </a:r>
            <a:endParaRPr lang="en-US" sz="9600" dirty="0" smtClean="0"/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9600" dirty="0" smtClean="0"/>
              <a:t>Страусы - единственные двупалые среди птиц.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1508" name="Picture 2" descr="http://www.zateevo.ru/userfiles/image/Zveri_Dikie/Straus/ostrich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0"/>
            <a:ext cx="7429500" cy="498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7" name="Содержимое 2"/>
          <p:cNvSpPr>
            <a:spLocks noGrp="1"/>
          </p:cNvSpPr>
          <p:nvPr>
            <p:ph idx="1"/>
          </p:nvPr>
        </p:nvSpPr>
        <p:spPr>
          <a:xfrm>
            <a:off x="0" y="6018213"/>
            <a:ext cx="9144000" cy="839787"/>
          </a:xfrm>
          <a:solidFill>
            <a:schemeClr val="accent1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Кенгуру передвигаются прыжками.</a:t>
            </a:r>
            <a:endParaRPr lang="ru-RU" dirty="0"/>
          </a:p>
        </p:txBody>
      </p:sp>
      <p:pic>
        <p:nvPicPr>
          <p:cNvPr id="22531" name="Picture 2" descr="Картинка 28 из 1592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617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42938" y="285750"/>
            <a:ext cx="4798814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 smtClean="0">
                <a:latin typeface="+mn-lt"/>
              </a:rPr>
              <a:t>Млекопитающие</a:t>
            </a:r>
            <a:endParaRPr lang="ru-RU" sz="48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4579" name="Picture 2" descr="Картинка 56 из 8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6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0" y="5143500"/>
            <a:ext cx="9144000" cy="1714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>
                <a:latin typeface="+mn-lt"/>
              </a:rPr>
              <a:t>		</a:t>
            </a:r>
            <a:r>
              <a:rPr lang="ru-RU" sz="2400">
                <a:latin typeface="+mn-lt"/>
              </a:rPr>
              <a:t>Не менее 690 километров преодолела белая медведица </a:t>
            </a:r>
            <a:endParaRPr lang="en-US" sz="2400">
              <a:latin typeface="+mn-lt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>
                <a:latin typeface="+mn-lt"/>
              </a:rPr>
              <a:t>за 9 дней, двигаясь в холодной воде в поисках льдины.</a:t>
            </a:r>
            <a:endParaRPr lang="en-US" sz="2400">
              <a:latin typeface="+mn-lt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>
                <a:latin typeface="+mn-lt"/>
              </a:rPr>
              <a:t> Все это время животное плыло без остановки в море Бофорта.</a:t>
            </a:r>
            <a:endParaRPr lang="ru-RU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560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5604" name="Picture 4" descr="Картинка 92 из 8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6628" name="Picture 4" descr="Ламантин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7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929188" y="6143625"/>
            <a:ext cx="2000250" cy="523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n-lt"/>
              </a:rPr>
              <a:t>ламантины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765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7652" name="Picture 2" descr="Картинка 100 из 11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57188" y="6143625"/>
            <a:ext cx="8429625" cy="523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n-lt"/>
              </a:rPr>
              <a:t>Дельфины всю жизнь проводят в воде.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Картинка 3 из 2341"/>
          <p:cNvPicPr>
            <a:picLocks noChangeAspect="1" noChangeArrowheads="1"/>
          </p:cNvPicPr>
          <p:nvPr/>
        </p:nvPicPr>
        <p:blipFill>
          <a:blip r:embed="rId2" cstate="print"/>
          <a:srcRect t="9210" r="-81"/>
          <a:stretch>
            <a:fillRect/>
          </a:stretch>
        </p:blipFill>
        <p:spPr bwMode="auto">
          <a:xfrm>
            <a:off x="1714500" y="0"/>
            <a:ext cx="5929313" cy="49291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sp>
        <p:nvSpPr>
          <p:cNvPr id="5" name="Прямоугольник 4"/>
          <p:cNvSpPr/>
          <p:nvPr/>
        </p:nvSpPr>
        <p:spPr>
          <a:xfrm>
            <a:off x="0" y="4549775"/>
            <a:ext cx="9144000" cy="23082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</a:rPr>
              <a:t>По воздуху </a:t>
            </a:r>
            <a:r>
              <a:rPr lang="ru-RU" sz="2400" b="1" dirty="0">
                <a:latin typeface="+mn-lt"/>
              </a:rPr>
              <a:t>белки-летяги</a:t>
            </a:r>
            <a:r>
              <a:rPr lang="ru-RU" sz="2400" dirty="0">
                <a:latin typeface="+mn-lt"/>
              </a:rPr>
              <a:t> перемещаются благодаря тонкой пушистой коже, которая растягивается между передними и задними лапками, растопыренными в разные стороны.  </a:t>
            </a:r>
            <a:br>
              <a:rPr lang="ru-RU" sz="2400" dirty="0">
                <a:latin typeface="+mn-lt"/>
              </a:rPr>
            </a:br>
            <a:r>
              <a:rPr lang="ru-RU" sz="2400" dirty="0">
                <a:latin typeface="+mn-lt"/>
              </a:rPr>
              <a:t>Весь ее полет управляется хвостом. Планируя, белка может пролететь 30–60 метров и подняться на высоту 75 метров, но под воздействием силы тяжести она потом спустится.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vintika.net/uploads/posts/2012-08/thumbs/1344519175_belka.letyaga5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5950" y="1143000"/>
            <a:ext cx="53721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Картинка 18 из 619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285750"/>
            <a:ext cx="800100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42938" y="571500"/>
            <a:ext cx="30003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accent1">
                    <a:lumMod val="40000"/>
                    <a:lumOff val="60000"/>
                  </a:schemeClr>
                </a:solidFill>
                <a:latin typeface="+mn-lt"/>
              </a:rPr>
              <a:t>Летучая мышь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animalworld.com.ua/images/2011/June/Animals/Let-mysh/Let-mysh_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1285875"/>
            <a:ext cx="57150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static.diary.ru/userdir/2/2/4/3/224349/3347903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642" y="1666875"/>
            <a:ext cx="4714716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478</TotalTime>
  <Words>379</Words>
  <Application>Microsoft Office PowerPoint</Application>
  <PresentationFormat>Экран (4:3)</PresentationFormat>
  <Paragraphs>69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Тема Office</vt:lpstr>
      <vt:lpstr>Как животные передвигаются и дышат</vt:lpstr>
      <vt:lpstr>Насекомые </vt:lpstr>
      <vt:lpstr>Слайд 3</vt:lpstr>
      <vt:lpstr>Слайд 4</vt:lpstr>
      <vt:lpstr>Слайд 5</vt:lpstr>
      <vt:lpstr>Слайд 6</vt:lpstr>
      <vt:lpstr>Слайд 7</vt:lpstr>
      <vt:lpstr>  торпедовидный  (лосось)        стреловидный  (щука)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животные передвигаются</dc:title>
  <cp:lastModifiedBy>User</cp:lastModifiedBy>
  <cp:revision>70</cp:revision>
  <dcterms:modified xsi:type="dcterms:W3CDTF">2019-11-21T09:50:36Z</dcterms:modified>
</cp:coreProperties>
</file>