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_rels/presentation.xml.rels" ContentType="application/vnd.openxmlformats-package.relationships+xml"/>
  <Override PartName="/ppt/notesSlides/_rels/notesSlide7.xml.rels" ContentType="application/vnd.openxmlformats-package.relationships+xml"/>
  <Override PartName="/ppt/notesSlides/_rels/notesSlide2.xml.rels" ContentType="application/vnd.openxmlformats-package.relationships+xml"/>
  <Override PartName="/ppt/notesSlides/notesSlide2.xml" ContentType="application/vnd.openxmlformats-officedocument.presentationml.notesSlide+xml"/>
  <Override PartName="/ppt/notesSlides/notesSlide7.xml" ContentType="application/vnd.openxmlformats-officedocument.presentationml.notesSlide+xml"/>
  <Override PartName="/ppt/media/image20.jpeg" ContentType="image/jpeg"/>
  <Override PartName="/ppt/media/image29.png" ContentType="image/png"/>
  <Override PartName="/ppt/media/image28.png" ContentType="image/png"/>
  <Override PartName="/ppt/media/image27.png" ContentType="image/png"/>
  <Override PartName="/ppt/media/image26.png" ContentType="image/png"/>
  <Override PartName="/ppt/media/image25.png" ContentType="image/png"/>
  <Override PartName="/ppt/media/image24.png" ContentType="image/png"/>
  <Override PartName="/ppt/media/image23.png" ContentType="image/png"/>
  <Override PartName="/ppt/media/image22.png" ContentType="image/png"/>
  <Override PartName="/ppt/media/image21.png" ContentType="image/png"/>
  <Override PartName="/ppt/media/image19.png" ContentType="image/png"/>
  <Override PartName="/ppt/media/image18.png" ContentType="image/png"/>
  <Override PartName="/ppt/media/image6.jpeg" ContentType="image/jpeg"/>
  <Override PartName="/ppt/media/image5.jpeg" ContentType="image/jpeg"/>
  <Override PartName="/ppt/media/image4.jpeg" ContentType="image/jpeg"/>
  <Override PartName="/ppt/media/image3.jpeg" ContentType="image/jpeg"/>
  <Override PartName="/ppt/media/image1.jpeg" ContentType="image/jpeg"/>
  <Override PartName="/ppt/media/image2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6.png" ContentType="image/png"/>
  <Override PartName="/ppt/media/image17.jpeg" ContentType="image/jpeg"/>
  <Override PartName="/ppt/media/image15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_rels/slideLayout3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16.xml.rels" ContentType="application/vnd.openxmlformats-package.relationship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32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 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 type="dt"/>
          </p:nvPr>
        </p:nvSpPr>
        <p:spPr>
          <a:xfrm>
            <a:off x="4279320" y="0"/>
            <a:ext cx="328032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 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61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32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 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62" name="PlaceHolder 6"/>
          <p:cNvSpPr>
            <a:spLocks noGrp="1"/>
          </p:cNvSpPr>
          <p:nvPr>
            <p:ph type="sldNum"/>
          </p:nvPr>
        </p:nvSpPr>
        <p:spPr>
          <a:xfrm>
            <a:off x="4279320" y="10157400"/>
            <a:ext cx="328032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629D0CC7-7F73-471D-A93E-28FAF3E1FA99}" type="slidenum">
              <a:rPr b="0" lang="ru-RU" sz="1400" spc="-1" strike="noStrike">
                <a:latin typeface="Times New Roman"/>
              </a:rPr>
              <a:t>1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241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242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EB840BAF-FDB3-420B-BC46-AD9B1AB9AD1C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244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245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AAC8B8B1-250F-49B6-ABDD-9D0B8EB707B8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3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5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56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Line 1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Line 5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 hidden="1"/>
          <p:cNvSpPr/>
          <p:nvPr/>
        </p:nvSpPr>
        <p:spPr>
          <a:xfrm>
            <a:off x="8156520" y="5715000"/>
            <a:ext cx="548280" cy="548280"/>
          </a:xfrm>
          <a:prstGeom prst="ellipse">
            <a:avLst/>
          </a:prstGeom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PlaceHolder 7"/>
          <p:cNvSpPr>
            <a:spLocks noGrp="1"/>
          </p:cNvSpPr>
          <p:nvPr>
            <p:ph type="title"/>
          </p:nvPr>
        </p:nvSpPr>
        <p:spPr>
          <a:xfrm>
            <a:off x="2286000" y="3124080"/>
            <a:ext cx="6171840" cy="1893960"/>
          </a:xfrm>
          <a:prstGeom prst="rect">
            <a:avLst/>
          </a:prstGeom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775f55"/>
                </a:solidFill>
                <a:latin typeface="Lucida Sans"/>
              </a:rPr>
              <a:t>Образец заголовка</a:t>
            </a:r>
            <a:endParaRPr b="0" lang="ru-RU" sz="30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dt"/>
          </p:nvPr>
        </p:nvSpPr>
        <p:spPr>
          <a:xfrm rot="5400000">
            <a:off x="7764840" y="1173960"/>
            <a:ext cx="2285640" cy="380520"/>
          </a:xfrm>
          <a:prstGeom prst="rect">
            <a:avLst/>
          </a:prstGeom>
        </p:spPr>
        <p:txBody>
          <a:bodyPr lIns="90000" rIns="90000" tIns="45000" bIns="45000" anchor="ctr"/>
          <a:p>
            <a:pPr algn="r">
              <a:lnSpc>
                <a:spcPct val="100000"/>
              </a:lnSpc>
            </a:pPr>
            <a:fld id="{A9D2BAD4-CE2A-409F-86C2-DB3F81BEB23A}" type="datetime">
              <a:rPr b="0" lang="ru-RU" sz="1200" spc="-1" strike="noStrike">
                <a:solidFill>
                  <a:srgbClr val="775f55"/>
                </a:solidFill>
                <a:latin typeface="Book Antiqua"/>
              </a:rPr>
              <a:t>31.10.19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ftr"/>
          </p:nvPr>
        </p:nvSpPr>
        <p:spPr>
          <a:xfrm rot="5400000">
            <a:off x="7077240" y="4181400"/>
            <a:ext cx="3657240" cy="383760"/>
          </a:xfrm>
          <a:prstGeom prst="rect">
            <a:avLst/>
          </a:prstGeom>
        </p:spPr>
        <p:txBody>
          <a:bodyPr lIns="90000" rIns="90000" tIns="45000" bIns="45000"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" name="CustomShape 10"/>
          <p:cNvSpPr/>
          <p:nvPr/>
        </p:nvSpPr>
        <p:spPr>
          <a:xfrm>
            <a:off x="380880" y="0"/>
            <a:ext cx="609120" cy="685764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CustomShape 11"/>
          <p:cNvSpPr/>
          <p:nvPr/>
        </p:nvSpPr>
        <p:spPr>
          <a:xfrm>
            <a:off x="276480" y="0"/>
            <a:ext cx="104400" cy="685764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" name="CustomShape 12"/>
          <p:cNvSpPr/>
          <p:nvPr/>
        </p:nvSpPr>
        <p:spPr>
          <a:xfrm>
            <a:off x="990720" y="0"/>
            <a:ext cx="181440" cy="685764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2" name="CustomShape 13"/>
          <p:cNvSpPr/>
          <p:nvPr/>
        </p:nvSpPr>
        <p:spPr>
          <a:xfrm>
            <a:off x="1141200" y="0"/>
            <a:ext cx="230040" cy="685764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3" name="Line 14"/>
          <p:cNvSpPr/>
          <p:nvPr/>
        </p:nvSpPr>
        <p:spPr>
          <a:xfrm>
            <a:off x="10620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  <a:alpha val="7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Line 15"/>
          <p:cNvSpPr/>
          <p:nvPr/>
        </p:nvSpPr>
        <p:spPr>
          <a:xfrm>
            <a:off x="91440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20000"/>
                <a:alpha val="8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" name="Line 16"/>
          <p:cNvSpPr/>
          <p:nvPr/>
        </p:nvSpPr>
        <p:spPr>
          <a:xfrm>
            <a:off x="85392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" name="Line 17"/>
          <p:cNvSpPr/>
          <p:nvPr/>
        </p:nvSpPr>
        <p:spPr>
          <a:xfrm>
            <a:off x="1726560" y="0"/>
            <a:ext cx="360" cy="6858000"/>
          </a:xfrm>
          <a:prstGeom prst="line">
            <a:avLst/>
          </a:prstGeom>
          <a:ln w="28440">
            <a:solidFill>
              <a:schemeClr val="accent1">
                <a:tint val="60000"/>
                <a:alpha val="82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" name="Line 18"/>
          <p:cNvSpPr/>
          <p:nvPr/>
        </p:nvSpPr>
        <p:spPr>
          <a:xfrm>
            <a:off x="1066680" y="0"/>
            <a:ext cx="360" cy="6858000"/>
          </a:xfrm>
          <a:prstGeom prst="line">
            <a:avLst/>
          </a:prstGeom>
          <a:ln w="936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" name="Line 19"/>
          <p:cNvSpPr/>
          <p:nvPr/>
        </p:nvSpPr>
        <p:spPr>
          <a:xfrm>
            <a:off x="911376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" name="CustomShape 20"/>
          <p:cNvSpPr/>
          <p:nvPr/>
        </p:nvSpPr>
        <p:spPr>
          <a:xfrm>
            <a:off x="1219320" y="0"/>
            <a:ext cx="75960" cy="685764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CustomShape 21"/>
          <p:cNvSpPr/>
          <p:nvPr/>
        </p:nvSpPr>
        <p:spPr>
          <a:xfrm>
            <a:off x="609480" y="3429000"/>
            <a:ext cx="1294920" cy="1294920"/>
          </a:xfrm>
          <a:prstGeom prst="ellipse">
            <a:avLst/>
          </a:prstGeom>
          <a:solidFill>
            <a:schemeClr val="accent1"/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CustomShape 22"/>
          <p:cNvSpPr/>
          <p:nvPr/>
        </p:nvSpPr>
        <p:spPr>
          <a:xfrm>
            <a:off x="1309680" y="4866840"/>
            <a:ext cx="641160" cy="641160"/>
          </a:xfrm>
          <a:prstGeom prst="ellipse">
            <a:avLst/>
          </a:prstGeom>
          <a:ln w="2844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CustomShape 23"/>
          <p:cNvSpPr/>
          <p:nvPr/>
        </p:nvSpPr>
        <p:spPr>
          <a:xfrm>
            <a:off x="1091160" y="5500800"/>
            <a:ext cx="136800" cy="136800"/>
          </a:xfrm>
          <a:prstGeom prst="ellipse">
            <a:avLst/>
          </a:prstGeom>
          <a:ln w="1260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3" name="CustomShape 24"/>
          <p:cNvSpPr/>
          <p:nvPr/>
        </p:nvSpPr>
        <p:spPr>
          <a:xfrm>
            <a:off x="1664280" y="5788080"/>
            <a:ext cx="273960" cy="273960"/>
          </a:xfrm>
          <a:prstGeom prst="ellipse">
            <a:avLst/>
          </a:prstGeom>
          <a:ln w="1260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4" name="CustomShape 25"/>
          <p:cNvSpPr/>
          <p:nvPr/>
        </p:nvSpPr>
        <p:spPr>
          <a:xfrm>
            <a:off x="1905120" y="4495680"/>
            <a:ext cx="365400" cy="365400"/>
          </a:xfrm>
          <a:prstGeom prst="ellipse">
            <a:avLst/>
          </a:prstGeom>
          <a:ln w="2844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1325520" y="4928760"/>
            <a:ext cx="609120" cy="517320"/>
          </a:xfrm>
          <a:prstGeom prst="rect">
            <a:avLst/>
          </a:prstGeom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fld id="{00B7578E-B597-4B1A-8C43-5AD1B1E6D8C4}" type="slidenum">
              <a:rPr b="1" lang="ru-RU" sz="1400" spc="-1" strike="noStrike">
                <a:solidFill>
                  <a:srgbClr val="ffffff"/>
                </a:solidFill>
                <a:latin typeface="Book Antiqua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Book Antiqua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Book Antiqu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Line 1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Line 2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Line 3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Line 5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6"/>
          <p:cNvSpPr/>
          <p:nvPr/>
        </p:nvSpPr>
        <p:spPr>
          <a:xfrm>
            <a:off x="8156520" y="5715000"/>
            <a:ext cx="548280" cy="548280"/>
          </a:xfrm>
          <a:prstGeom prst="ellipse">
            <a:avLst/>
          </a:prstGeom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PlaceHolder 7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1320" cy="383760"/>
          </a:xfrm>
          <a:prstGeom prst="rect">
            <a:avLst/>
          </a:prstGeom>
        </p:spPr>
        <p:txBody>
          <a:bodyPr lIns="90000" rIns="90000" tIns="45000" bIns="45000" anchor="ctr"/>
          <a:p>
            <a:pPr algn="r">
              <a:lnSpc>
                <a:spcPct val="100000"/>
              </a:lnSpc>
            </a:pPr>
            <a:fld id="{D9916F48-D952-42B0-A2AD-EF9851BE3F38}" type="datetime">
              <a:rPr b="0" lang="ru-RU" sz="1200" spc="-1" strike="noStrike">
                <a:solidFill>
                  <a:srgbClr val="775f55"/>
                </a:solidFill>
                <a:latin typeface="Book Antiqua"/>
              </a:rPr>
              <a:t>31.10.19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70" name="PlaceHolder 8"/>
          <p:cNvSpPr>
            <a:spLocks noGrp="1"/>
          </p:cNvSpPr>
          <p:nvPr>
            <p:ph type="ftr"/>
          </p:nvPr>
        </p:nvSpPr>
        <p:spPr>
          <a:xfrm rot="5400000">
            <a:off x="6990120" y="3736800"/>
            <a:ext cx="3200040" cy="365400"/>
          </a:xfrm>
          <a:prstGeom prst="rect">
            <a:avLst/>
          </a:prstGeom>
        </p:spPr>
        <p:txBody>
          <a:bodyPr lIns="90000" rIns="90000" tIns="45000" bIns="45000"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1" name="PlaceHolder 9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9120" cy="520920"/>
          </a:xfrm>
          <a:prstGeom prst="rect">
            <a:avLst/>
          </a:prstGeom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fld id="{DBB0C8A5-8759-41FF-B536-96C4309FE66B}" type="slidenum">
              <a:rPr b="1" lang="ru-RU" sz="1400" spc="-1" strike="noStrike">
                <a:solidFill>
                  <a:srgbClr val="ffffff"/>
                </a:solidFill>
                <a:latin typeface="Book Antiqua"/>
              </a:rPr>
              <a:t>1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72" name="PlaceHolder 10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73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Book Antiqua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Book Antiqu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ine 1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Line 2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Line 3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4" name="Line 5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5" name="CustomShape 6"/>
          <p:cNvSpPr/>
          <p:nvPr/>
        </p:nvSpPr>
        <p:spPr>
          <a:xfrm>
            <a:off x="8156520" y="5715000"/>
            <a:ext cx="548280" cy="548280"/>
          </a:xfrm>
          <a:prstGeom prst="ellipse">
            <a:avLst/>
          </a:prstGeom>
          <a:ln w="38160">
            <a:noFill/>
          </a:ln>
          <a:effectLst>
            <a:outerShdw blurRad="50800" dir="5400000" dist="25000" rotWithShape="0">
              <a:schemeClr val="phClr">
                <a:shade val="30000"/>
                <a:satMod val="150000"/>
                <a:alpha val="38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6" name="PlaceHolder 7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90000" rIns="90000" tIns="45000" bIns="45000" anchor="b"/>
          <a:p>
            <a:pPr>
              <a:lnSpc>
                <a:spcPct val="100000"/>
              </a:lnSpc>
            </a:pPr>
            <a:r>
              <a:rPr b="0" lang="ru-RU" sz="3000" spc="-1" strike="noStrike" cap="small">
                <a:solidFill>
                  <a:srgbClr val="775f55"/>
                </a:solidFill>
                <a:latin typeface="Lucida Sans"/>
              </a:rPr>
              <a:t>Образ</a:t>
            </a:r>
            <a:r>
              <a:rPr b="0" lang="ru-RU" sz="3000" spc="-1" strike="noStrike" cap="small">
                <a:solidFill>
                  <a:srgbClr val="775f55"/>
                </a:solidFill>
                <a:latin typeface="Lucida Sans"/>
              </a:rPr>
              <a:t>ец </a:t>
            </a:r>
            <a:r>
              <a:rPr b="0" lang="ru-RU" sz="3000" spc="-1" strike="noStrike" cap="small">
                <a:solidFill>
                  <a:srgbClr val="775f55"/>
                </a:solidFill>
                <a:latin typeface="Lucida Sans"/>
              </a:rPr>
              <a:t>загол</a:t>
            </a:r>
            <a:r>
              <a:rPr b="0" lang="ru-RU" sz="3000" spc="-1" strike="noStrike" cap="small">
                <a:solidFill>
                  <a:srgbClr val="775f55"/>
                </a:solidFill>
                <a:latin typeface="Lucida Sans"/>
              </a:rPr>
              <a:t>овка</a:t>
            </a:r>
            <a:endParaRPr b="0" lang="ru-RU" sz="30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17" name="PlaceHolder 8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1320" cy="383760"/>
          </a:xfrm>
          <a:prstGeom prst="rect">
            <a:avLst/>
          </a:prstGeom>
        </p:spPr>
        <p:txBody>
          <a:bodyPr lIns="90000" rIns="90000" tIns="45000" bIns="45000" anchor="ctr"/>
          <a:p>
            <a:pPr algn="r">
              <a:lnSpc>
                <a:spcPct val="100000"/>
              </a:lnSpc>
            </a:pPr>
            <a:fld id="{963796FA-6C30-4660-A202-28D9700EA959}" type="datetime">
              <a:rPr b="0" lang="ru-RU" sz="1200" spc="-1" strike="noStrike">
                <a:solidFill>
                  <a:srgbClr val="775f55"/>
                </a:solidFill>
                <a:latin typeface="Book Antiqua"/>
              </a:rPr>
              <a:t>31.10.19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18" name="PlaceHolder 9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9120" cy="520920"/>
          </a:xfrm>
          <a:prstGeom prst="rect">
            <a:avLst/>
          </a:prstGeom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fld id="{83F4D2A9-0B93-4092-8F83-282478C4B3C3}" type="slidenum">
              <a:rPr b="1" lang="ru-RU" sz="1400" spc="-1" strike="noStrike">
                <a:solidFill>
                  <a:srgbClr val="ffffff"/>
                </a:solidFill>
                <a:latin typeface="Book Antiqua"/>
              </a:rPr>
              <a:t>1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119" name="PlaceHolder 10"/>
          <p:cNvSpPr>
            <a:spLocks noGrp="1"/>
          </p:cNvSpPr>
          <p:nvPr>
            <p:ph type="ftr"/>
          </p:nvPr>
        </p:nvSpPr>
        <p:spPr>
          <a:xfrm rot="5400000">
            <a:off x="6990120" y="3736800"/>
            <a:ext cx="3200040" cy="365400"/>
          </a:xfrm>
          <a:prstGeom prst="rect">
            <a:avLst/>
          </a:prstGeom>
        </p:spPr>
        <p:txBody>
          <a:bodyPr lIns="90000" rIns="90000" tIns="45000" bIns="45000"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20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Book Antiqua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Book Antiqu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Второй уровень структуры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Book Antiqua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Book Antiqu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Book Antiqua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Book Antiqu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Book Antiqu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slideLayout" Target="../slideLayouts/slideLayout13.xml"/><Relationship Id="rId9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jpe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jpe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png"/><Relationship Id="rId9" Type="http://schemas.openxmlformats.org/officeDocument/2006/relationships/image" Target="../media/image24.pn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2" Type="http://schemas.openxmlformats.org/officeDocument/2006/relationships/image" Target="../media/image27.png"/><Relationship Id="rId13" Type="http://schemas.openxmlformats.org/officeDocument/2006/relationships/image" Target="../media/image28.png"/><Relationship Id="rId14" Type="http://schemas.openxmlformats.org/officeDocument/2006/relationships/image" Target="../media/image29.png"/><Relationship Id="rId15" Type="http://schemas.openxmlformats.org/officeDocument/2006/relationships/slideLayout" Target="../slideLayouts/slideLayout13.xml"/><Relationship Id="rId16" Type="http://schemas.openxmlformats.org/officeDocument/2006/relationships/notesSlide" Target="../notesSlides/notesSlide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1714320" y="1857240"/>
            <a:ext cx="6171840" cy="18939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/>
          <a:p>
            <a:pPr algn="ctr">
              <a:lnSpc>
                <a:spcPct val="100000"/>
              </a:lnSpc>
            </a:pPr>
            <a:r>
              <a:rPr b="1" lang="ru-RU" sz="4000" spc="-1" strike="noStrike" cap="small">
                <a:solidFill>
                  <a:srgbClr val="355d7e"/>
                </a:solidFill>
                <a:latin typeface="Lucida Sans"/>
              </a:rPr>
              <a:t>Учимся решать составные задачи </a:t>
            </a:r>
            <a:endParaRPr b="0" lang="ru-RU" sz="4000" spc="-1" strike="noStrike">
              <a:solidFill>
                <a:srgbClr val="000000"/>
              </a:solidFill>
              <a:latin typeface="Book Antiqua"/>
            </a:endParaRPr>
          </a:p>
        </p:txBody>
      </p:sp>
      <p:sp>
        <p:nvSpPr>
          <p:cNvPr id="164" name="TextShape 2"/>
          <p:cNvSpPr txBox="1"/>
          <p:nvPr/>
        </p:nvSpPr>
        <p:spPr>
          <a:xfrm>
            <a:off x="1857240" y="3929040"/>
            <a:ext cx="6171840" cy="711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ru-RU" sz="2400" spc="-1" strike="noStrike">
                <a:solidFill>
                  <a:srgbClr val="0070c0"/>
                </a:solidFill>
                <a:latin typeface="Book Antiqua"/>
              </a:rPr>
              <a:t>Тренажёр по математике для  2 класса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65" name="Рисунок 10" descr=""/>
          <p:cNvPicPr/>
          <p:nvPr/>
        </p:nvPicPr>
        <p:blipFill>
          <a:blip r:embed="rId1"/>
          <a:stretch/>
        </p:blipFill>
        <p:spPr>
          <a:xfrm>
            <a:off x="604440" y="214200"/>
            <a:ext cx="1479240" cy="1479240"/>
          </a:xfrm>
          <a:prstGeom prst="rect">
            <a:avLst/>
          </a:prstGeom>
          <a:ln w="9360">
            <a:noFill/>
          </a:ln>
        </p:spPr>
      </p:pic>
      <p:pic>
        <p:nvPicPr>
          <p:cNvPr id="166" name="Picture 1" descr=""/>
          <p:cNvPicPr/>
          <p:nvPr/>
        </p:nvPicPr>
        <p:blipFill>
          <a:blip r:embed="rId2"/>
          <a:stretch/>
        </p:blipFill>
        <p:spPr>
          <a:xfrm>
            <a:off x="7354800" y="4640400"/>
            <a:ext cx="1503360" cy="2015640"/>
          </a:xfrm>
          <a:prstGeom prst="rect">
            <a:avLst/>
          </a:prstGeom>
          <a:ln w="9360"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Picture 4" descr=""/>
          <p:cNvPicPr/>
          <p:nvPr/>
        </p:nvPicPr>
        <p:blipFill>
          <a:blip r:embed="rId1"/>
          <a:srcRect l="0" t="0" r="194" b="51"/>
          <a:stretch/>
        </p:blipFill>
        <p:spPr>
          <a:xfrm>
            <a:off x="5357880" y="2143080"/>
            <a:ext cx="1571400" cy="2013840"/>
          </a:xfrm>
          <a:prstGeom prst="rect">
            <a:avLst/>
          </a:prstGeom>
          <a:ln w="9360">
            <a:noFill/>
          </a:ln>
        </p:spPr>
      </p:pic>
      <p:pic>
        <p:nvPicPr>
          <p:cNvPr id="168" name="Рисунок 31" descr=""/>
          <p:cNvPicPr/>
          <p:nvPr/>
        </p:nvPicPr>
        <p:blipFill>
          <a:blip r:embed="rId2"/>
          <a:stretch/>
        </p:blipFill>
        <p:spPr>
          <a:xfrm>
            <a:off x="2928960" y="1643040"/>
            <a:ext cx="1499760" cy="1736280"/>
          </a:xfrm>
          <a:prstGeom prst="rect">
            <a:avLst/>
          </a:prstGeom>
          <a:ln w="9360">
            <a:noFill/>
          </a:ln>
        </p:spPr>
      </p:pic>
      <p:pic>
        <p:nvPicPr>
          <p:cNvPr id="169" name="Рисунок 31" descr=""/>
          <p:cNvPicPr/>
          <p:nvPr/>
        </p:nvPicPr>
        <p:blipFill>
          <a:blip r:embed="rId3"/>
          <a:stretch/>
        </p:blipFill>
        <p:spPr>
          <a:xfrm>
            <a:off x="2071800" y="2071800"/>
            <a:ext cx="1006200" cy="1164960"/>
          </a:xfrm>
          <a:prstGeom prst="rect">
            <a:avLst/>
          </a:prstGeom>
          <a:ln w="9360">
            <a:noFill/>
          </a:ln>
        </p:spPr>
      </p:pic>
      <p:pic>
        <p:nvPicPr>
          <p:cNvPr id="170" name="Рисунок 31" descr=""/>
          <p:cNvPicPr/>
          <p:nvPr/>
        </p:nvPicPr>
        <p:blipFill>
          <a:blip r:embed="rId4"/>
          <a:stretch/>
        </p:blipFill>
        <p:spPr>
          <a:xfrm rot="1559400">
            <a:off x="500040" y="2071440"/>
            <a:ext cx="1499760" cy="1736280"/>
          </a:xfrm>
          <a:prstGeom prst="rect">
            <a:avLst/>
          </a:prstGeom>
          <a:ln w="9360">
            <a:noFill/>
          </a:ln>
        </p:spPr>
      </p:pic>
      <p:sp>
        <p:nvSpPr>
          <p:cNvPr id="171" name="CustomShape 1"/>
          <p:cNvSpPr/>
          <p:nvPr/>
        </p:nvSpPr>
        <p:spPr>
          <a:xfrm>
            <a:off x="428760" y="291960"/>
            <a:ext cx="8857800" cy="1371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Для гербария Аня собрала 6  кленовых листиков, а дубовых на 2 листа больше. Сколько всего листиков собрала Аня для гербария? 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72" name="Рисунок 31" descr=""/>
          <p:cNvPicPr/>
          <p:nvPr/>
        </p:nvPicPr>
        <p:blipFill>
          <a:blip r:embed="rId5"/>
          <a:stretch/>
        </p:blipFill>
        <p:spPr>
          <a:xfrm rot="2407200">
            <a:off x="2584440" y="2931840"/>
            <a:ext cx="1168560" cy="1353240"/>
          </a:xfrm>
          <a:prstGeom prst="rect">
            <a:avLst/>
          </a:prstGeom>
          <a:ln w="9360">
            <a:noFill/>
          </a:ln>
        </p:spPr>
      </p:pic>
      <p:pic>
        <p:nvPicPr>
          <p:cNvPr id="173" name="Рисунок 31" descr=""/>
          <p:cNvPicPr/>
          <p:nvPr/>
        </p:nvPicPr>
        <p:blipFill>
          <a:blip r:embed="rId6"/>
          <a:stretch/>
        </p:blipFill>
        <p:spPr>
          <a:xfrm rot="19853400">
            <a:off x="1716120" y="2988360"/>
            <a:ext cx="989640" cy="1145880"/>
          </a:xfrm>
          <a:prstGeom prst="rect">
            <a:avLst/>
          </a:prstGeom>
          <a:ln w="9360">
            <a:noFill/>
          </a:ln>
        </p:spPr>
      </p:pic>
      <p:sp>
        <p:nvSpPr>
          <p:cNvPr id="174" name="CustomShape 2"/>
          <p:cNvSpPr/>
          <p:nvPr/>
        </p:nvSpPr>
        <p:spPr>
          <a:xfrm>
            <a:off x="6858000" y="3002040"/>
            <a:ext cx="178560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1" lang="ru-RU" sz="2800" spc="-1" strike="noStrike">
                <a:latin typeface="Times New Roman"/>
                <a:ea typeface="Calibri"/>
              </a:rPr>
              <a:t>- ?, на 2 &gt;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75" name="CustomShape 3"/>
          <p:cNvSpPr/>
          <p:nvPr/>
        </p:nvSpPr>
        <p:spPr>
          <a:xfrm>
            <a:off x="642960" y="5286240"/>
            <a:ext cx="3571560" cy="13568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7030a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6" name="CustomShape 4"/>
          <p:cNvSpPr/>
          <p:nvPr/>
        </p:nvSpPr>
        <p:spPr>
          <a:xfrm>
            <a:off x="4500720" y="5286240"/>
            <a:ext cx="3571560" cy="13568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7030a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7" name="CustomShape 5"/>
          <p:cNvSpPr/>
          <p:nvPr/>
        </p:nvSpPr>
        <p:spPr>
          <a:xfrm>
            <a:off x="1494000" y="4857840"/>
            <a:ext cx="20329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7030a0"/>
                </a:solidFill>
                <a:latin typeface="Book Antiqua"/>
              </a:rPr>
              <a:t>Решение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78" name="CustomShape 6"/>
          <p:cNvSpPr/>
          <p:nvPr/>
        </p:nvSpPr>
        <p:spPr>
          <a:xfrm>
            <a:off x="5391360" y="4786200"/>
            <a:ext cx="217440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c00000"/>
                </a:solidFill>
                <a:latin typeface="Book Antiqua"/>
              </a:rPr>
              <a:t>Проверка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79" name="CustomShape 7"/>
          <p:cNvSpPr/>
          <p:nvPr/>
        </p:nvSpPr>
        <p:spPr>
          <a:xfrm>
            <a:off x="4714920" y="5265360"/>
            <a:ext cx="4086720" cy="1463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Book Antiqua"/>
                <a:ea typeface="Calibri"/>
              </a:rPr>
              <a:t>1) 6 + 2 = 8 (л.)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Book Antiqua"/>
                <a:ea typeface="Calibri"/>
              </a:rPr>
              <a:t>2) 6 + 8 = 14 (л.)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Book Antiqua"/>
                <a:ea typeface="Calibri"/>
              </a:rPr>
              <a:t>Ответ: 14 листиков всего.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80" name="CustomShape 8"/>
          <p:cNvSpPr/>
          <p:nvPr/>
        </p:nvSpPr>
        <p:spPr>
          <a:xfrm>
            <a:off x="8215200" y="5786280"/>
            <a:ext cx="356760" cy="356760"/>
          </a:xfrm>
          <a:prstGeom prst="actionButtonForwardNex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81" name="CustomShape 9"/>
          <p:cNvSpPr/>
          <p:nvPr/>
        </p:nvSpPr>
        <p:spPr>
          <a:xfrm rot="16200000">
            <a:off x="3678840" y="2322000"/>
            <a:ext cx="499680" cy="4142880"/>
          </a:xfrm>
          <a:prstGeom prst="leftBrace">
            <a:avLst>
              <a:gd name="adj1" fmla="val 8333"/>
              <a:gd name="adj2" fmla="val 50000"/>
            </a:avLst>
          </a:prstGeom>
          <a:noFill/>
          <a:ln w="57240">
            <a:solidFill>
              <a:srgbClr val="00206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82" name="Рисунок 31" descr=""/>
          <p:cNvPicPr/>
          <p:nvPr/>
        </p:nvPicPr>
        <p:blipFill>
          <a:blip r:embed="rId7"/>
          <a:stretch/>
        </p:blipFill>
        <p:spPr>
          <a:xfrm rot="5133000">
            <a:off x="548640" y="3320640"/>
            <a:ext cx="1034280" cy="1197720"/>
          </a:xfrm>
          <a:prstGeom prst="rect">
            <a:avLst/>
          </a:prstGeom>
          <a:ln w="9360">
            <a:noFill/>
          </a:ln>
        </p:spPr>
      </p:pic>
      <p:sp>
        <p:nvSpPr>
          <p:cNvPr id="183" name="CustomShape 10"/>
          <p:cNvSpPr/>
          <p:nvPr/>
        </p:nvSpPr>
        <p:spPr>
          <a:xfrm>
            <a:off x="3643200" y="4500720"/>
            <a:ext cx="571320" cy="57132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3200" spc="-1" strike="noStrike">
                <a:solidFill>
                  <a:srgbClr val="000000"/>
                </a:solidFill>
                <a:latin typeface="Book Antiqua"/>
              </a:rPr>
              <a:t>?</a:t>
            </a:r>
            <a:endParaRPr b="0" lang="ru-RU" sz="32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restart="whenNotActive" nodeType="interactiveSeq" fill="hold">
                <p:childTnLst>
                  <p:par>
                    <p:cTn id="5" fill="hold"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nodeType="click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9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10" dur="indefinite" nodeType="mainSeq">
                <p:childTnLst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CustomShape 1"/>
          <p:cNvSpPr/>
          <p:nvPr/>
        </p:nvSpPr>
        <p:spPr>
          <a:xfrm>
            <a:off x="642960" y="291960"/>
            <a:ext cx="7857720" cy="1371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Для детского сада купили 7 легковых машинок, а самосвалов на 3 меньше. Сколько  всего машин купили для детского сада?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85" name="Picture 2" descr=""/>
          <p:cNvPicPr/>
          <p:nvPr/>
        </p:nvPicPr>
        <p:blipFill>
          <a:blip r:embed="rId1"/>
          <a:stretch/>
        </p:blipFill>
        <p:spPr>
          <a:xfrm>
            <a:off x="500040" y="2214720"/>
            <a:ext cx="1971000" cy="1285560"/>
          </a:xfrm>
          <a:prstGeom prst="rect">
            <a:avLst/>
          </a:prstGeom>
          <a:ln w="9360">
            <a:noFill/>
          </a:ln>
        </p:spPr>
      </p:pic>
      <p:pic>
        <p:nvPicPr>
          <p:cNvPr id="186" name="Picture 3" descr=""/>
          <p:cNvPicPr/>
          <p:nvPr/>
        </p:nvPicPr>
        <p:blipFill>
          <a:blip r:embed="rId2"/>
          <a:stretch/>
        </p:blipFill>
        <p:spPr>
          <a:xfrm>
            <a:off x="4214880" y="2143080"/>
            <a:ext cx="1828440" cy="1336320"/>
          </a:xfrm>
          <a:prstGeom prst="rect">
            <a:avLst/>
          </a:prstGeom>
          <a:ln w="9360">
            <a:noFill/>
          </a:ln>
        </p:spPr>
      </p:pic>
      <p:sp>
        <p:nvSpPr>
          <p:cNvPr id="187" name="CustomShape 2"/>
          <p:cNvSpPr/>
          <p:nvPr/>
        </p:nvSpPr>
        <p:spPr>
          <a:xfrm>
            <a:off x="6143760" y="2573640"/>
            <a:ext cx="221436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- ?, на  3 м.  &lt; 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88" name="CustomShape 3"/>
          <p:cNvSpPr/>
          <p:nvPr/>
        </p:nvSpPr>
        <p:spPr>
          <a:xfrm>
            <a:off x="2357280" y="2573640"/>
            <a:ext cx="107136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- 7 м. 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89" name="CustomShape 4"/>
          <p:cNvSpPr/>
          <p:nvPr/>
        </p:nvSpPr>
        <p:spPr>
          <a:xfrm rot="16200000">
            <a:off x="3250440" y="1750680"/>
            <a:ext cx="499680" cy="4142880"/>
          </a:xfrm>
          <a:prstGeom prst="leftBrace">
            <a:avLst>
              <a:gd name="adj1" fmla="val 8333"/>
              <a:gd name="adj2" fmla="val 50000"/>
            </a:avLst>
          </a:prstGeom>
          <a:noFill/>
          <a:ln w="57240">
            <a:solidFill>
              <a:srgbClr val="00206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0" name="CustomShape 5"/>
          <p:cNvSpPr/>
          <p:nvPr/>
        </p:nvSpPr>
        <p:spPr>
          <a:xfrm>
            <a:off x="3643200" y="4071960"/>
            <a:ext cx="642600" cy="57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ru-RU" sz="3200" spc="-1" strike="noStrike">
                <a:solidFill>
                  <a:srgbClr val="000000"/>
                </a:solidFill>
                <a:latin typeface="Book Antiqua"/>
              </a:rPr>
              <a:t>м.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91" name="CustomShape 6"/>
          <p:cNvSpPr/>
          <p:nvPr/>
        </p:nvSpPr>
        <p:spPr>
          <a:xfrm>
            <a:off x="2928960" y="4000680"/>
            <a:ext cx="642600" cy="713880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3200" spc="-1" strike="noStrike">
                <a:solidFill>
                  <a:srgbClr val="000000"/>
                </a:solidFill>
                <a:latin typeface="Book Antiqua"/>
              </a:rPr>
              <a:t>?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92" name="CustomShape 7"/>
          <p:cNvSpPr/>
          <p:nvPr/>
        </p:nvSpPr>
        <p:spPr>
          <a:xfrm>
            <a:off x="642960" y="5143680"/>
            <a:ext cx="3357360" cy="149976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7030a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3" name="CustomShape 8"/>
          <p:cNvSpPr/>
          <p:nvPr/>
        </p:nvSpPr>
        <p:spPr>
          <a:xfrm>
            <a:off x="4500720" y="5143680"/>
            <a:ext cx="3357360" cy="149976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7030a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4" name="CustomShape 9"/>
          <p:cNvSpPr/>
          <p:nvPr/>
        </p:nvSpPr>
        <p:spPr>
          <a:xfrm>
            <a:off x="1338480" y="4643280"/>
            <a:ext cx="20329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7030a0"/>
                </a:solidFill>
                <a:latin typeface="Book Antiqua"/>
              </a:rPr>
              <a:t>Решение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95" name="CustomShape 10"/>
          <p:cNvSpPr/>
          <p:nvPr/>
        </p:nvSpPr>
        <p:spPr>
          <a:xfrm>
            <a:off x="5248440" y="4643280"/>
            <a:ext cx="217440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c00000"/>
                </a:solidFill>
                <a:latin typeface="Book Antiqua"/>
              </a:rPr>
              <a:t>Проверка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96" name="CustomShape 11"/>
          <p:cNvSpPr/>
          <p:nvPr/>
        </p:nvSpPr>
        <p:spPr>
          <a:xfrm>
            <a:off x="4714920" y="5194080"/>
            <a:ext cx="3857040" cy="1463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Book Antiqua"/>
                <a:ea typeface="Calibri"/>
              </a:rPr>
              <a:t>1) 7 – 3 = 4 (м.)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Book Antiqua"/>
                <a:ea typeface="Calibri"/>
              </a:rPr>
              <a:t>2) 7 + 4 = 11 (м.)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Book Antiqua"/>
                <a:ea typeface="Calibri"/>
              </a:rPr>
              <a:t>Ответ: 11 машин всего</a:t>
            </a:r>
            <a:r>
              <a:rPr b="1" lang="ru-RU" sz="2000" spc="-1" strike="noStrike">
                <a:solidFill>
                  <a:srgbClr val="000000"/>
                </a:solidFill>
                <a:latin typeface="Book Antiqua"/>
                <a:ea typeface="Calibri"/>
              </a:rPr>
              <a:t>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97" name="CustomShape 12"/>
          <p:cNvSpPr/>
          <p:nvPr/>
        </p:nvSpPr>
        <p:spPr>
          <a:xfrm>
            <a:off x="8215200" y="5786280"/>
            <a:ext cx="356760" cy="356760"/>
          </a:xfrm>
          <a:prstGeom prst="actionButtonForwardNex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17" dur="indefinite" restart="never" nodeType="tmRoot">
          <p:childTnLst>
            <p:seq>
              <p:cTn id="18" restart="whenNotActive" nodeType="interactiveSeq" fill="hold">
                <p:childTnLst>
                  <p:par>
                    <p:cTn id="19" fill="hold"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-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23" dur="2000"/>
                                        <p:tgtEl>
                                          <p:spTgt spid="-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24" dur="indefinite" nodeType="mainSeq">
                <p:childTnLst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Picture 2" descr=""/>
          <p:cNvPicPr/>
          <p:nvPr/>
        </p:nvPicPr>
        <p:blipFill>
          <a:blip r:embed="rId1"/>
          <a:stretch/>
        </p:blipFill>
        <p:spPr>
          <a:xfrm>
            <a:off x="5072040" y="428760"/>
            <a:ext cx="3587400" cy="2856960"/>
          </a:xfrm>
          <a:prstGeom prst="rect">
            <a:avLst/>
          </a:prstGeom>
          <a:ln w="9360">
            <a:noFill/>
          </a:ln>
        </p:spPr>
      </p:pic>
      <p:sp>
        <p:nvSpPr>
          <p:cNvPr id="199" name="CustomShape 1"/>
          <p:cNvSpPr/>
          <p:nvPr/>
        </p:nvSpPr>
        <p:spPr>
          <a:xfrm>
            <a:off x="214200" y="724680"/>
            <a:ext cx="4785840" cy="2225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Маша и Витя читали книжку. Витя прочитал 14 страниц, а Маша на 6 страниц больше. Сколько всего страниц прочитали ребята вместе?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00" name="CustomShape 2"/>
          <p:cNvSpPr/>
          <p:nvPr/>
        </p:nvSpPr>
        <p:spPr>
          <a:xfrm>
            <a:off x="357120" y="4214880"/>
            <a:ext cx="3642840" cy="228564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7030a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1" name="CustomShape 3"/>
          <p:cNvSpPr/>
          <p:nvPr/>
        </p:nvSpPr>
        <p:spPr>
          <a:xfrm>
            <a:off x="4357800" y="4857840"/>
            <a:ext cx="3500280" cy="164268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7030a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2" name="CustomShape 4"/>
          <p:cNvSpPr/>
          <p:nvPr/>
        </p:nvSpPr>
        <p:spPr>
          <a:xfrm>
            <a:off x="1279800" y="3571920"/>
            <a:ext cx="20329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7030a0"/>
                </a:solidFill>
                <a:latin typeface="Book Antiqua"/>
              </a:rPr>
              <a:t>Решение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03" name="CustomShape 5"/>
          <p:cNvSpPr/>
          <p:nvPr/>
        </p:nvSpPr>
        <p:spPr>
          <a:xfrm>
            <a:off x="5248440" y="4357800"/>
            <a:ext cx="217440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c00000"/>
                </a:solidFill>
                <a:latin typeface="Book Antiqua"/>
              </a:rPr>
              <a:t>Проверка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04" name="CustomShape 6"/>
          <p:cNvSpPr/>
          <p:nvPr/>
        </p:nvSpPr>
        <p:spPr>
          <a:xfrm>
            <a:off x="4572000" y="4935600"/>
            <a:ext cx="3571560" cy="1463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Times New Roman"/>
                <a:ea typeface="Calibri"/>
              </a:rPr>
              <a:t>1) 14 + 6 = 20 (стр.)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Times New Roman"/>
                <a:ea typeface="Calibri"/>
              </a:rPr>
              <a:t>2) 14 + 20 = 34 (стр.)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1" lang="ru-RU" sz="2000" spc="-1" strike="noStrike">
                <a:solidFill>
                  <a:srgbClr val="7030a0"/>
                </a:solidFill>
                <a:latin typeface="Times New Roman"/>
                <a:ea typeface="Calibri"/>
              </a:rPr>
              <a:t>Ответ:  34 страницы всего.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05" name="CustomShape 7"/>
          <p:cNvSpPr/>
          <p:nvPr/>
        </p:nvSpPr>
        <p:spPr>
          <a:xfrm>
            <a:off x="8215200" y="5786280"/>
            <a:ext cx="428400" cy="356760"/>
          </a:xfrm>
          <a:prstGeom prst="actionButtonBackPrevious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37" dur="indefinite" restart="never" nodeType="tmRoot">
          <p:childTnLst>
            <p:seq>
              <p:cTn id="38" restart="whenNotActive" nodeType="interactiveSeq" fill="hold">
                <p:childTnLst>
                  <p:par>
                    <p:cTn id="39" fill="hold"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nodeType="click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43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44" dur="indefinite" nodeType="mainSeq">
                <p:childTnLst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Picture 1" descr=""/>
          <p:cNvPicPr/>
          <p:nvPr/>
        </p:nvPicPr>
        <p:blipFill>
          <a:blip r:embed="rId1"/>
          <a:stretch/>
        </p:blipFill>
        <p:spPr>
          <a:xfrm>
            <a:off x="214200" y="1285920"/>
            <a:ext cx="3600360" cy="2499840"/>
          </a:xfrm>
          <a:prstGeom prst="rect">
            <a:avLst/>
          </a:prstGeom>
          <a:ln w="9360">
            <a:noFill/>
          </a:ln>
        </p:spPr>
      </p:pic>
      <p:sp>
        <p:nvSpPr>
          <p:cNvPr id="207" name="CustomShape 1"/>
          <p:cNvSpPr/>
          <p:nvPr/>
        </p:nvSpPr>
        <p:spPr>
          <a:xfrm>
            <a:off x="3571920" y="1296360"/>
            <a:ext cx="5285880" cy="2225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В школьную столовую привезли 25 кг яблок и 10 кг груш.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На завтрак ученикам раздали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  <a:ea typeface="Calibri"/>
              </a:rPr>
              <a:t>20 кг фруктов. Сколько килограммов фруктов осталось?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08" name="CustomShape 2"/>
          <p:cNvSpPr/>
          <p:nvPr/>
        </p:nvSpPr>
        <p:spPr>
          <a:xfrm>
            <a:off x="500040" y="4572000"/>
            <a:ext cx="3714480" cy="1999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0070c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9" name="CustomShape 3"/>
          <p:cNvSpPr/>
          <p:nvPr/>
        </p:nvSpPr>
        <p:spPr>
          <a:xfrm>
            <a:off x="4429080" y="4572000"/>
            <a:ext cx="3714480" cy="19998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0070c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0" name="CustomShape 4"/>
          <p:cNvSpPr/>
          <p:nvPr/>
        </p:nvSpPr>
        <p:spPr>
          <a:xfrm>
            <a:off x="1351440" y="3929040"/>
            <a:ext cx="20329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0070c0"/>
                </a:solidFill>
                <a:latin typeface="Book Antiqua"/>
              </a:rPr>
              <a:t>Решение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11" name="CustomShape 5"/>
          <p:cNvSpPr/>
          <p:nvPr/>
        </p:nvSpPr>
        <p:spPr>
          <a:xfrm>
            <a:off x="5429160" y="3930840"/>
            <a:ext cx="185688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c00000"/>
                </a:solidFill>
                <a:latin typeface="Times New Roman"/>
                <a:ea typeface="Calibri"/>
              </a:rPr>
              <a:t>Проверка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12" name="CustomShape 6"/>
          <p:cNvSpPr/>
          <p:nvPr/>
        </p:nvSpPr>
        <p:spPr>
          <a:xfrm>
            <a:off x="714240" y="216720"/>
            <a:ext cx="7643520" cy="640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3" name="CustomShape 7"/>
          <p:cNvSpPr/>
          <p:nvPr/>
        </p:nvSpPr>
        <p:spPr>
          <a:xfrm>
            <a:off x="4714920" y="4650120"/>
            <a:ext cx="3285720" cy="1616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5696"/>
                </a:solidFill>
                <a:latin typeface="Times New Roman"/>
                <a:ea typeface="Calibri"/>
              </a:rPr>
              <a:t>1) 25 + 10 = 35 (кг)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5696"/>
                </a:solidFill>
                <a:latin typeface="Times New Roman"/>
                <a:ea typeface="Calibri"/>
              </a:rPr>
              <a:t>2) 35 </a:t>
            </a:r>
            <a:r>
              <a:rPr b="1" lang="ru-RU" sz="2000" spc="-1" strike="noStrike">
                <a:solidFill>
                  <a:srgbClr val="005696"/>
                </a:solidFill>
                <a:latin typeface="Calibri"/>
                <a:ea typeface="Calibri"/>
              </a:rPr>
              <a:t>–</a:t>
            </a:r>
            <a:r>
              <a:rPr b="1" lang="ru-RU" sz="2000" spc="-1" strike="noStrike">
                <a:solidFill>
                  <a:srgbClr val="005696"/>
                </a:solidFill>
                <a:latin typeface="Times New Roman"/>
                <a:ea typeface="Calibri"/>
              </a:rPr>
              <a:t> 20 = 15 (кг)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5696"/>
                </a:solidFill>
                <a:latin typeface="Times New Roman"/>
                <a:ea typeface="Calibri"/>
              </a:rPr>
              <a:t>Ответ: 15 кг осталось.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5696"/>
                </a:solidFill>
                <a:latin typeface="Times New Roman"/>
                <a:ea typeface="Calibri"/>
              </a:rPr>
              <a:t>(25 + 10 ) </a:t>
            </a:r>
            <a:r>
              <a:rPr b="1" lang="ru-RU" sz="2000" spc="-1" strike="noStrike">
                <a:solidFill>
                  <a:srgbClr val="005696"/>
                </a:solidFill>
                <a:latin typeface="Calibri"/>
                <a:ea typeface="Calibri"/>
              </a:rPr>
              <a:t>–</a:t>
            </a:r>
            <a:r>
              <a:rPr b="1" lang="ru-RU" sz="2000" spc="-1" strike="noStrike">
                <a:solidFill>
                  <a:srgbClr val="005696"/>
                </a:solidFill>
                <a:latin typeface="Times New Roman"/>
                <a:ea typeface="Calibri"/>
              </a:rPr>
              <a:t> 20 = 15 (кг)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14" name="CustomShape 8"/>
          <p:cNvSpPr/>
          <p:nvPr/>
        </p:nvSpPr>
        <p:spPr>
          <a:xfrm>
            <a:off x="8286840" y="5857920"/>
            <a:ext cx="356760" cy="285480"/>
          </a:xfrm>
          <a:prstGeom prst="actionButtonForwardNex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51" dur="indefinite" restart="never" nodeType="tmRoot">
          <p:childTnLst>
            <p:seq>
              <p:cTn id="52" restart="whenNotActive" nodeType="interactiveSeq" fill="hold">
                <p:childTnLst>
                  <p:par>
                    <p:cTn id="53" fill="hold"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nodeType="click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57" dur="2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58" dur="indefinite" nodeType="mainSeq">
                <p:childTnLst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63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Picture 3" descr=""/>
          <p:cNvPicPr/>
          <p:nvPr/>
        </p:nvPicPr>
        <p:blipFill>
          <a:blip r:embed="rId1"/>
          <a:stretch/>
        </p:blipFill>
        <p:spPr>
          <a:xfrm>
            <a:off x="285840" y="928800"/>
            <a:ext cx="1698840" cy="2071440"/>
          </a:xfrm>
          <a:prstGeom prst="rect">
            <a:avLst/>
          </a:prstGeom>
          <a:ln w="9360">
            <a:noFill/>
          </a:ln>
        </p:spPr>
      </p:pic>
      <p:pic>
        <p:nvPicPr>
          <p:cNvPr id="216" name="Picture 2" descr=""/>
          <p:cNvPicPr/>
          <p:nvPr/>
        </p:nvPicPr>
        <p:blipFill>
          <a:blip r:embed="rId2"/>
          <a:stretch/>
        </p:blipFill>
        <p:spPr>
          <a:xfrm>
            <a:off x="1571760" y="285840"/>
            <a:ext cx="891720" cy="999720"/>
          </a:xfrm>
          <a:prstGeom prst="rect">
            <a:avLst/>
          </a:prstGeom>
          <a:ln w="9360">
            <a:noFill/>
          </a:ln>
        </p:spPr>
      </p:pic>
      <p:sp>
        <p:nvSpPr>
          <p:cNvPr id="217" name="CustomShape 1"/>
          <p:cNvSpPr/>
          <p:nvPr/>
        </p:nvSpPr>
        <p:spPr>
          <a:xfrm>
            <a:off x="285840" y="3786120"/>
            <a:ext cx="3714480" cy="2714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0070c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8" name="CustomShape 2"/>
          <p:cNvSpPr/>
          <p:nvPr/>
        </p:nvSpPr>
        <p:spPr>
          <a:xfrm>
            <a:off x="4214880" y="4286160"/>
            <a:ext cx="3928680" cy="221436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solidFill>
              <a:srgbClr val="0070c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19" name="CustomShape 3"/>
          <p:cNvSpPr/>
          <p:nvPr/>
        </p:nvSpPr>
        <p:spPr>
          <a:xfrm>
            <a:off x="993960" y="3286080"/>
            <a:ext cx="20329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0070c0"/>
                </a:solidFill>
                <a:latin typeface="Book Antiqua"/>
              </a:rPr>
              <a:t>Решение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20" name="CustomShape 4"/>
          <p:cNvSpPr/>
          <p:nvPr/>
        </p:nvSpPr>
        <p:spPr>
          <a:xfrm>
            <a:off x="5214960" y="3787920"/>
            <a:ext cx="1856880" cy="518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1" i="1" lang="ru-RU" sz="2800" spc="-1" strike="noStrike">
                <a:solidFill>
                  <a:srgbClr val="c00000"/>
                </a:solidFill>
                <a:latin typeface="Times New Roman"/>
                <a:ea typeface="Calibri"/>
              </a:rPr>
              <a:t>Проверка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21" name="CustomShape 5"/>
          <p:cNvSpPr/>
          <p:nvPr/>
        </p:nvSpPr>
        <p:spPr>
          <a:xfrm>
            <a:off x="2643120" y="653400"/>
            <a:ext cx="6214680" cy="2225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b050"/>
                </a:solidFill>
                <a:latin typeface="Times New Roman"/>
                <a:ea typeface="Calibri"/>
              </a:rPr>
              <a:t>В школьном парке росло 20 саженцев деревьев. Ребята посадили ещё 12 саженцев берёзы и столько же саженцев елей. Сколько всего саженцев  будет расти в парке?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22" name="CustomShape 6"/>
          <p:cNvSpPr/>
          <p:nvPr/>
        </p:nvSpPr>
        <p:spPr>
          <a:xfrm>
            <a:off x="4214880" y="4203720"/>
            <a:ext cx="4142880" cy="2225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/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565a3c"/>
                </a:solidFill>
                <a:latin typeface="Book Antiqua"/>
                <a:ea typeface="Calibri"/>
              </a:rPr>
              <a:t>1) 12 + 12 = 24 (с.) – ещё посадили.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565a3c"/>
                </a:solidFill>
                <a:latin typeface="Book Antiqua"/>
                <a:ea typeface="Calibri"/>
              </a:rPr>
              <a:t>2) 20 + 24 = 44 (с.)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565a3c"/>
                </a:solidFill>
                <a:latin typeface="Book Antiqua"/>
                <a:ea typeface="Calibri"/>
              </a:rPr>
              <a:t>Ответ: 44 саженца будет расти.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565a3c"/>
                </a:solidFill>
                <a:latin typeface="Book Antiqua"/>
                <a:ea typeface="Calibri"/>
              </a:rPr>
              <a:t>20 + (12 + 12) = 44 (с.)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23" name="CustomShape 7"/>
          <p:cNvSpPr/>
          <p:nvPr/>
        </p:nvSpPr>
        <p:spPr>
          <a:xfrm>
            <a:off x="8215200" y="5786280"/>
            <a:ext cx="428400" cy="428400"/>
          </a:xfrm>
          <a:prstGeom prst="actionButtonForwardNext">
            <a:avLst/>
          </a:prstGeom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iming>
    <p:tnLst>
      <p:par>
        <p:cTn id="64" dur="indefinite" restart="never" nodeType="tmRoot">
          <p:childTnLst>
            <p:seq>
              <p:cTn id="65" restart="whenNotActive" nodeType="interactiveSeq" fill="hold">
                <p:childTnLst>
                  <p:par>
                    <p:cTn id="66" fill="hold"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nodeType="click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0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1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  <p:seq>
              <p:cTn id="73" dur="indefinite" nodeType="mainSeq">
                <p:childTnLst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9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Picture 10" descr=""/>
          <p:cNvPicPr/>
          <p:nvPr/>
        </p:nvPicPr>
        <p:blipFill>
          <a:blip r:embed="rId1"/>
          <a:stretch/>
        </p:blipFill>
        <p:spPr>
          <a:xfrm>
            <a:off x="928800" y="2857320"/>
            <a:ext cx="952200" cy="952200"/>
          </a:xfrm>
          <a:prstGeom prst="rect">
            <a:avLst/>
          </a:prstGeom>
          <a:ln>
            <a:noFill/>
          </a:ln>
        </p:spPr>
      </p:pic>
      <p:sp>
        <p:nvSpPr>
          <p:cNvPr id="225" name="CustomShape 1"/>
          <p:cNvSpPr/>
          <p:nvPr/>
        </p:nvSpPr>
        <p:spPr>
          <a:xfrm>
            <a:off x="2786040" y="2286000"/>
            <a:ext cx="3428640" cy="769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 algn="ctr">
              <a:lnSpc>
                <a:spcPct val="100000"/>
              </a:lnSpc>
            </a:pPr>
            <a:r>
              <a:rPr b="0" lang="ru-RU" sz="4800" spc="-1" strike="noStrike">
                <a:solidFill>
                  <a:srgbClr val="ce181e"/>
                </a:solidFill>
                <a:latin typeface="Times New Roman"/>
              </a:rPr>
              <a:t>МОЛОДЕЦ!!!</a:t>
            </a:r>
            <a:endParaRPr b="0" lang="ru-RU" sz="4800" spc="-1" strike="noStrike">
              <a:solidFill>
                <a:srgbClr val="ce181e"/>
              </a:solidFill>
              <a:latin typeface="Arial"/>
            </a:endParaRPr>
          </a:p>
        </p:txBody>
      </p:sp>
      <p:sp>
        <p:nvSpPr>
          <p:cNvPr id="226" name="CustomShape 2"/>
          <p:cNvSpPr/>
          <p:nvPr/>
        </p:nvSpPr>
        <p:spPr>
          <a:xfrm>
            <a:off x="8072640" y="285840"/>
            <a:ext cx="571320" cy="356760"/>
          </a:xfrm>
          <a:prstGeom prst="actionButtonBackPrevious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27" name="Рисунок 16" descr=""/>
          <p:cNvPicPr/>
          <p:nvPr/>
        </p:nvPicPr>
        <p:blipFill>
          <a:blip r:embed="rId2"/>
          <a:stretch/>
        </p:blipFill>
        <p:spPr>
          <a:xfrm>
            <a:off x="3263760" y="5957640"/>
            <a:ext cx="5879880" cy="900000"/>
          </a:xfrm>
          <a:prstGeom prst="rect">
            <a:avLst/>
          </a:prstGeom>
          <a:ln w="9360">
            <a:noFill/>
          </a:ln>
        </p:spPr>
      </p:pic>
      <p:pic>
        <p:nvPicPr>
          <p:cNvPr id="228" name="Picture 6" descr=""/>
          <p:cNvPicPr/>
          <p:nvPr/>
        </p:nvPicPr>
        <p:blipFill>
          <a:blip r:embed="rId3"/>
          <a:stretch/>
        </p:blipFill>
        <p:spPr>
          <a:xfrm>
            <a:off x="5429160" y="5572080"/>
            <a:ext cx="713880" cy="901800"/>
          </a:xfrm>
          <a:prstGeom prst="rect">
            <a:avLst/>
          </a:prstGeom>
          <a:ln>
            <a:noFill/>
          </a:ln>
        </p:spPr>
      </p:pic>
      <p:pic>
        <p:nvPicPr>
          <p:cNvPr id="229" name="Picture 7" descr=""/>
          <p:cNvPicPr/>
          <p:nvPr/>
        </p:nvPicPr>
        <p:blipFill>
          <a:blip r:embed="rId4"/>
          <a:stretch/>
        </p:blipFill>
        <p:spPr>
          <a:xfrm>
            <a:off x="8215200" y="5715000"/>
            <a:ext cx="614160" cy="775440"/>
          </a:xfrm>
          <a:prstGeom prst="rect">
            <a:avLst/>
          </a:prstGeom>
          <a:ln>
            <a:noFill/>
          </a:ln>
        </p:spPr>
      </p:pic>
      <p:pic>
        <p:nvPicPr>
          <p:cNvPr id="230" name="Рисунок 17" descr=""/>
          <p:cNvPicPr/>
          <p:nvPr/>
        </p:nvPicPr>
        <p:blipFill>
          <a:blip r:embed="rId5"/>
          <a:stretch/>
        </p:blipFill>
        <p:spPr>
          <a:xfrm>
            <a:off x="0" y="5929200"/>
            <a:ext cx="3785760" cy="928440"/>
          </a:xfrm>
          <a:prstGeom prst="rect">
            <a:avLst/>
          </a:prstGeom>
          <a:ln w="9360">
            <a:noFill/>
          </a:ln>
        </p:spPr>
      </p:pic>
      <p:pic>
        <p:nvPicPr>
          <p:cNvPr id="231" name="Picture 5" descr=""/>
          <p:cNvPicPr/>
          <p:nvPr/>
        </p:nvPicPr>
        <p:blipFill>
          <a:blip r:embed="rId6"/>
          <a:stretch/>
        </p:blipFill>
        <p:spPr>
          <a:xfrm>
            <a:off x="571320" y="5572080"/>
            <a:ext cx="785520" cy="991800"/>
          </a:xfrm>
          <a:prstGeom prst="rect">
            <a:avLst/>
          </a:prstGeom>
          <a:ln>
            <a:noFill/>
          </a:ln>
        </p:spPr>
      </p:pic>
      <p:pic>
        <p:nvPicPr>
          <p:cNvPr id="232" name="Zvuki prirody-Denise Linn - - Slejtes' s muzykoj i rasslab'tes'..mp3" descr=""/>
          <p:cNvPicPr/>
          <p:nvPr/>
        </p:nvPicPr>
        <p:blipFill>
          <a:blip r:embed="rId7"/>
          <a:stretch/>
        </p:blipFill>
        <p:spPr>
          <a:xfrm>
            <a:off x="8001000" y="5072040"/>
            <a:ext cx="571320" cy="571320"/>
          </a:xfrm>
          <a:prstGeom prst="rect">
            <a:avLst/>
          </a:prstGeom>
          <a:ln>
            <a:noFill/>
          </a:ln>
        </p:spPr>
      </p:pic>
      <p:pic>
        <p:nvPicPr>
          <p:cNvPr id="233" name="Picture 2" descr=""/>
          <p:cNvPicPr/>
          <p:nvPr/>
        </p:nvPicPr>
        <p:blipFill>
          <a:blip r:embed="rId8"/>
          <a:stretch/>
        </p:blipFill>
        <p:spPr>
          <a:xfrm>
            <a:off x="6786720" y="928800"/>
            <a:ext cx="856800" cy="856800"/>
          </a:xfrm>
          <a:prstGeom prst="rect">
            <a:avLst/>
          </a:prstGeom>
          <a:ln>
            <a:noFill/>
          </a:ln>
        </p:spPr>
      </p:pic>
      <p:pic>
        <p:nvPicPr>
          <p:cNvPr id="234" name="Picture 4" descr=""/>
          <p:cNvPicPr/>
          <p:nvPr/>
        </p:nvPicPr>
        <p:blipFill>
          <a:blip r:embed="rId9"/>
          <a:stretch/>
        </p:blipFill>
        <p:spPr>
          <a:xfrm>
            <a:off x="3286080" y="5334120"/>
            <a:ext cx="1523520" cy="1523520"/>
          </a:xfrm>
          <a:prstGeom prst="rect">
            <a:avLst/>
          </a:prstGeom>
          <a:ln>
            <a:noFill/>
          </a:ln>
        </p:spPr>
      </p:pic>
      <p:pic>
        <p:nvPicPr>
          <p:cNvPr id="235" name="Picture 4" descr=""/>
          <p:cNvPicPr/>
          <p:nvPr/>
        </p:nvPicPr>
        <p:blipFill>
          <a:blip r:embed="rId10"/>
          <a:stretch/>
        </p:blipFill>
        <p:spPr>
          <a:xfrm>
            <a:off x="6715080" y="5214960"/>
            <a:ext cx="1356840" cy="1356840"/>
          </a:xfrm>
          <a:prstGeom prst="rect">
            <a:avLst/>
          </a:prstGeom>
          <a:ln>
            <a:noFill/>
          </a:ln>
        </p:spPr>
      </p:pic>
      <p:pic>
        <p:nvPicPr>
          <p:cNvPr id="236" name="Picture 6" descr=""/>
          <p:cNvPicPr/>
          <p:nvPr/>
        </p:nvPicPr>
        <p:blipFill>
          <a:blip r:embed="rId11"/>
          <a:stretch/>
        </p:blipFill>
        <p:spPr>
          <a:xfrm rot="1146000">
            <a:off x="3150360" y="897480"/>
            <a:ext cx="787680" cy="614520"/>
          </a:xfrm>
          <a:prstGeom prst="rect">
            <a:avLst/>
          </a:prstGeom>
          <a:ln>
            <a:noFill/>
          </a:ln>
        </p:spPr>
      </p:pic>
      <p:pic>
        <p:nvPicPr>
          <p:cNvPr id="237" name="Picture 6" descr=""/>
          <p:cNvPicPr/>
          <p:nvPr/>
        </p:nvPicPr>
        <p:blipFill>
          <a:blip r:embed="rId12"/>
          <a:stretch/>
        </p:blipFill>
        <p:spPr>
          <a:xfrm rot="1146000">
            <a:off x="7847280" y="2443680"/>
            <a:ext cx="608760" cy="474480"/>
          </a:xfrm>
          <a:prstGeom prst="rect">
            <a:avLst/>
          </a:prstGeom>
          <a:ln>
            <a:noFill/>
          </a:ln>
        </p:spPr>
      </p:pic>
      <p:pic>
        <p:nvPicPr>
          <p:cNvPr id="238" name="Picture 10" descr=""/>
          <p:cNvPicPr/>
          <p:nvPr/>
        </p:nvPicPr>
        <p:blipFill>
          <a:blip r:embed="rId13"/>
          <a:stretch/>
        </p:blipFill>
        <p:spPr>
          <a:xfrm>
            <a:off x="5000760" y="3786120"/>
            <a:ext cx="952200" cy="952200"/>
          </a:xfrm>
          <a:prstGeom prst="rect">
            <a:avLst/>
          </a:prstGeom>
          <a:ln>
            <a:noFill/>
          </a:ln>
        </p:spPr>
      </p:pic>
      <p:pic>
        <p:nvPicPr>
          <p:cNvPr id="239" name="Picture 2" descr=""/>
          <p:cNvPicPr/>
          <p:nvPr/>
        </p:nvPicPr>
        <p:blipFill>
          <a:blip r:embed="rId14"/>
          <a:stretch/>
        </p:blipFill>
        <p:spPr>
          <a:xfrm>
            <a:off x="1428840" y="4286160"/>
            <a:ext cx="2218320" cy="22762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80" dur="indefinite" restart="never" nodeType="tmRoot">
          <p:childTnLst>
            <p:seq>
              <p:cTn id="81" dur="indefinite" nodeType="mainSeq"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nodeType="afterEffect" fill="hold" presetClass="mediacall">
                                  <p:stCondLst>
                                    <p:cond delay="0"/>
                                  </p:stCondLst>
                                  <p:childTnLst>
                                    <p:cmd type="call">
                                      <p:cBhvr>
                                        <p:cTn id="85" dur="1458660" fill="hold"/>
                                        <p:tgtEl>
                                          <p:spTgt spid="2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570</TotalTime>
  <Application>LibreOffice/6.0.7.3$Linux_x86 LibreOffice_project/00m0$Build-3</Application>
  <Words>1153</Words>
  <Paragraphs>153</Paragraphs>
  <Company>SamForum.ws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2012-10-20T13:24:41Z</dcterms:created>
  <dc:creator>SamLab.ws</dc:creator>
  <dc:description/>
  <dc:language>ru-RU</dc:language>
  <cp:lastModifiedBy/>
  <dcterms:modified xsi:type="dcterms:W3CDTF">2019-10-31T12:13:35Z</dcterms:modified>
  <cp:revision>69</cp:revision>
  <dc:subject/>
  <dc:title>Учимся решать составные задачи задачи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SamForum.ws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1</vt:i4>
  </property>
  <property fmtid="{D5CDD505-2E9C-101B-9397-08002B2CF9AE}" pid="8" name="NXPowerLiteLastOptimized">
    <vt:lpwstr>452015</vt:lpwstr>
  </property>
  <property fmtid="{D5CDD505-2E9C-101B-9397-08002B2CF9AE}" pid="9" name="NXPowerLiteSettings">
    <vt:lpwstr>F6000400038000</vt:lpwstr>
  </property>
  <property fmtid="{D5CDD505-2E9C-101B-9397-08002B2CF9AE}" pid="10" name="NXPowerLiteVersion">
    <vt:lpwstr>D4.3.1</vt:lpwstr>
  </property>
  <property fmtid="{D5CDD505-2E9C-101B-9397-08002B2CF9AE}" pid="11" name="Notes">
    <vt:i4>2</vt:i4>
  </property>
  <property fmtid="{D5CDD505-2E9C-101B-9397-08002B2CF9AE}" pid="12" name="PresentationFormat">
    <vt:lpwstr>Экран (4:3)</vt:lpwstr>
  </property>
  <property fmtid="{D5CDD505-2E9C-101B-9397-08002B2CF9AE}" pid="13" name="ScaleCrop">
    <vt:bool>0</vt:bool>
  </property>
  <property fmtid="{D5CDD505-2E9C-101B-9397-08002B2CF9AE}" pid="14" name="ShareDoc">
    <vt:bool>0</vt:bool>
  </property>
  <property fmtid="{D5CDD505-2E9C-101B-9397-08002B2CF9AE}" pid="15" name="Slides">
    <vt:i4>19</vt:i4>
  </property>
</Properties>
</file>