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3A9363-7859-4536-B861-E8E47BB85F11}" type="datetimeFigureOut">
              <a:rPr lang="ru-RU" smtClean="0"/>
              <a:t>05.02.2017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5079A9-0AC9-4A5A-A102-97CCB37D7771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852936"/>
            <a:ext cx="7560840" cy="576064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Методические рекомендации по преодолению нарушения письменной речи у младших школьников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869160"/>
            <a:ext cx="7854696" cy="1752600"/>
          </a:xfrm>
        </p:spPr>
        <p:txBody>
          <a:bodyPr/>
          <a:lstStyle/>
          <a:p>
            <a:endParaRPr lang="ru-RU"/>
          </a:p>
        </p:txBody>
      </p:sp>
      <p:pic>
        <p:nvPicPr>
          <p:cNvPr id="2050" name="Picture 2" descr="http://dddeti.ru/sites/default/files/styles/large/public/b3be0c4a938ab67e1cb821a9b4316e6d.jpg?itok=DKjNv55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78839"/>
            <a:ext cx="457200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37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5122912" cy="4983832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Для преодоления нарушения письма требуется слаженная работа логопеда, педагога, невролога, ребенка и его родителей.  Для того, чтобы предотвратить  нарушение письменной речи, необходимо следующее:</a:t>
            </a:r>
          </a:p>
          <a:p>
            <a:r>
              <a:rPr lang="ru-RU" dirty="0"/>
              <a:t>- проводить систематическую работу по развитию устной фразовой речи; </a:t>
            </a:r>
          </a:p>
          <a:p>
            <a:r>
              <a:rPr lang="ru-RU" dirty="0"/>
              <a:t>-упражнять в правильном произношении звуков и развивать умение отличать смешиваемые на письме буквы (Х –Ж; М –Л; Е – З; П – Т; И –У  и другие), а также парные звонкие и глухие согласные  (Б-П;  Ж-Ш; В-Ф; Д-Т;  З-С; Г-К ). </a:t>
            </a:r>
            <a:endParaRPr lang="ru-RU" dirty="0"/>
          </a:p>
        </p:txBody>
      </p:sp>
      <p:pic>
        <p:nvPicPr>
          <p:cNvPr id="3074" name="Picture 2" descr="https://ds03.infourok.ru/uploads/ex/0299/0004e498-56d0c23a/hello_html_33234ef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336164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22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Звонкие звуки произносятся с голосом, глухие – без голоса. Способы проверки работы голосовых связок:</a:t>
            </a:r>
          </a:p>
          <a:p>
            <a:pPr lvl="0"/>
            <a:r>
              <a:rPr lang="ru-RU" dirty="0"/>
              <a:t>приложите тыльную сторону ладони к горлу. Если голос дрожит – звук звонкий.</a:t>
            </a:r>
          </a:p>
          <a:p>
            <a:pPr lvl="0"/>
            <a:r>
              <a:rPr lang="ru-RU" dirty="0"/>
              <a:t>плотно закройте уши руками и потяните звук. Если в ушах звенит – звук звонкий;</a:t>
            </a:r>
          </a:p>
          <a:p>
            <a:r>
              <a:rPr lang="ru-RU" dirty="0"/>
              <a:t>-научиться выделять заданный звук и соотносить его с печатной и письменной буквой: большой и маленькой;</a:t>
            </a:r>
          </a:p>
          <a:p>
            <a:r>
              <a:rPr lang="ru-RU" dirty="0"/>
              <a:t>-повторять гласные звуки  (А, О, И, Ы, Э, У) и гласные буквы  (Я, Ю, Е, Е) ;</a:t>
            </a:r>
          </a:p>
          <a:p>
            <a:r>
              <a:rPr lang="ru-RU" dirty="0"/>
              <a:t>-вырабатывать умение выделять гласные звуки из слова и по количеству гласных звуков или гласных букв определять количество слогов  в слове, затем записывать слова с четким проговариванием каждого слога;</a:t>
            </a:r>
          </a:p>
          <a:p>
            <a:r>
              <a:rPr lang="ru-RU" dirty="0"/>
              <a:t>-тренироваться в  игровой форме делить предложения на слова.</a:t>
            </a:r>
          </a:p>
          <a:p>
            <a:endParaRPr lang="ru-RU" dirty="0"/>
          </a:p>
        </p:txBody>
      </p:sp>
      <p:pic>
        <p:nvPicPr>
          <p:cNvPr id="4098" name="Picture 2" descr="http://levelclinic.ru/wp-content/uploads/2017/01/plastika-ushnyh-rakovi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8483"/>
            <a:ext cx="2762672" cy="184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0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Работа по преодолению нарушения письма тесно связана с овладением ребенком навыком чтения, поэтому ребенок должен каждый день дома читать и уметь отвечать на вопросы по прочитанному тексту. </a:t>
            </a:r>
          </a:p>
          <a:p>
            <a:pPr lvl="0"/>
            <a:r>
              <a:rPr lang="ru-RU" dirty="0"/>
              <a:t>Нечеткая и неправильная речь окружающих, дефицит речевых контактов, невнимание к речи ребенка со стороны взрослых - все это препятствует преодолению нарушений письменной речи.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r>
              <a:rPr lang="ru-RU" dirty="0"/>
              <a:t>Эффективней всего проводить работу по преодолению нарушений письменной речи  в форме игр.</a:t>
            </a:r>
          </a:p>
          <a:p>
            <a:endParaRPr lang="ru-RU" dirty="0"/>
          </a:p>
        </p:txBody>
      </p:sp>
      <p:pic>
        <p:nvPicPr>
          <p:cNvPr id="5122" name="Picture 2" descr="http://burakov-club.ru/upload/iblock/784/784adb4765f8e04bb0e5e2de0f1b1f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6632"/>
            <a:ext cx="2950716" cy="196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35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579296" cy="1143000"/>
          </a:xfrm>
        </p:spPr>
        <p:txBody>
          <a:bodyPr>
            <a:noAutofit/>
          </a:bodyPr>
          <a:lstStyle/>
          <a:p>
            <a:r>
              <a:rPr lang="ru-RU" sz="4000" b="1" dirty="0"/>
              <a:t>Игра «Определи место звука в слове</a:t>
            </a:r>
            <a:r>
              <a:rPr lang="ru-RU" sz="4000" b="1" dirty="0" smtClean="0"/>
              <a:t>»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Оборудование: раздаточный материал, цветные сигнальные карточки.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r>
              <a:rPr lang="ru-RU" sz="2100" dirty="0"/>
              <a:t>Звук в начале слова: аист,   в середине слова: мак,        в конце слова: река</a:t>
            </a:r>
          </a:p>
          <a:p>
            <a:r>
              <a:rPr lang="ru-RU" dirty="0"/>
              <a:t>             </a:t>
            </a:r>
            <a:r>
              <a:rPr lang="ru-RU" dirty="0" smtClean="0"/>
              <a:t> </a:t>
            </a:r>
            <a:r>
              <a:rPr lang="ru-RU" dirty="0"/>
              <a:t>кол	 </a:t>
            </a:r>
            <a:r>
              <a:rPr lang="ru-RU" dirty="0" smtClean="0"/>
              <a:t>                   Ока</a:t>
            </a:r>
            <a:r>
              <a:rPr lang="ru-RU" dirty="0"/>
              <a:t>	                            сок            </a:t>
            </a:r>
          </a:p>
          <a:p>
            <a:r>
              <a:rPr lang="ru-RU" dirty="0"/>
              <a:t>          </a:t>
            </a:r>
            <a:r>
              <a:rPr lang="ru-RU" dirty="0" smtClean="0"/>
              <a:t>    </a:t>
            </a:r>
            <a:r>
              <a:rPr lang="ru-RU" dirty="0"/>
              <a:t>мел               </a:t>
            </a:r>
            <a:r>
              <a:rPr lang="ru-RU" dirty="0" smtClean="0"/>
              <a:t>       имя</a:t>
            </a:r>
            <a:r>
              <a:rPr lang="ru-RU" dirty="0"/>
              <a:t>	                           </a:t>
            </a:r>
            <a:r>
              <a:rPr lang="ru-RU" dirty="0" smtClean="0"/>
              <a:t> </a:t>
            </a:r>
            <a:r>
              <a:rPr lang="ru-RU" dirty="0"/>
              <a:t>семь</a:t>
            </a:r>
          </a:p>
          <a:p>
            <a:r>
              <a:rPr lang="ru-RU" dirty="0"/>
              <a:t>а – гласные звуки - красная сигнальная карточка;</a:t>
            </a:r>
          </a:p>
          <a:p>
            <a:r>
              <a:rPr lang="ru-RU" dirty="0"/>
              <a:t>к – согласные твердые звуки – синяя сигнальная карточка;</a:t>
            </a:r>
          </a:p>
          <a:p>
            <a:r>
              <a:rPr lang="ru-RU" dirty="0"/>
              <a:t>м – согласные мягкие звуки – зеленая сигнальная карточка.</a:t>
            </a:r>
          </a:p>
          <a:p>
            <a:r>
              <a:rPr lang="ru-RU" dirty="0"/>
              <a:t>Описание игры: произносим отчетливо слова.</a:t>
            </a:r>
          </a:p>
          <a:p>
            <a:r>
              <a:rPr lang="ru-RU" dirty="0"/>
              <a:t>Ребенок должен определить на слух место заданного звука в слове и положить сигнальную карточку на схему  слова.</a:t>
            </a:r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327242"/>
              </p:ext>
            </p:extLst>
          </p:nvPr>
        </p:nvGraphicFramePr>
        <p:xfrm>
          <a:off x="1043608" y="2708920"/>
          <a:ext cx="6977380" cy="213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5370"/>
                <a:gridCol w="2326005"/>
                <a:gridCol w="2326005"/>
              </a:tblGrid>
              <a:tr h="0"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85925" algn="l"/>
                        </a:tabLs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85925" algn="l"/>
                        </a:tabLs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685925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7" name="Picture 3" descr="https://im2-tub-ru.yandex.net/i?id=d2e832fe0a5dae5c86cfef7cec646f58&amp;n=33&amp;h=215&amp;w=30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43"/>
          <a:stretch/>
        </p:blipFill>
        <p:spPr bwMode="auto">
          <a:xfrm>
            <a:off x="7020272" y="260648"/>
            <a:ext cx="2012454" cy="129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59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Игра  «Поймай звук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Оборудование: предметные картинки, молоточек.</a:t>
            </a:r>
          </a:p>
          <a:p>
            <a:pPr lvl="0"/>
            <a:r>
              <a:rPr lang="ru-RU" dirty="0"/>
              <a:t>Описание игры: произносим отчетливо звуки: а, о, у, а, ы, э, а, и.</a:t>
            </a:r>
          </a:p>
          <a:p>
            <a:pPr marL="0" indent="0">
              <a:buNone/>
            </a:pPr>
            <a:r>
              <a:rPr lang="ru-RU" dirty="0"/>
              <a:t>Ребенок должен стукнуть молоточком, когда услышит звук «а».</a:t>
            </a:r>
          </a:p>
          <a:p>
            <a:pPr lvl="0"/>
            <a:r>
              <a:rPr lang="ru-RU" dirty="0"/>
              <a:t>Описание игры: произносим отчетливо слоги: </a:t>
            </a:r>
            <a:r>
              <a:rPr lang="ru-RU" dirty="0" err="1"/>
              <a:t>ма</a:t>
            </a:r>
            <a:r>
              <a:rPr lang="ru-RU" dirty="0"/>
              <a:t> – </a:t>
            </a:r>
            <a:r>
              <a:rPr lang="ru-RU" dirty="0" err="1"/>
              <a:t>ло</a:t>
            </a:r>
            <a:r>
              <a:rPr lang="ru-RU" dirty="0"/>
              <a:t> – ба – ту.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Ребенок должен хлопнуть в ладоши, когда услышит слог со звуком  «а».</a:t>
            </a:r>
          </a:p>
          <a:p>
            <a:pPr lvl="0"/>
            <a:r>
              <a:rPr lang="ru-RU" dirty="0"/>
              <a:t>Описание игры: произносим отчетливо слова: аист, мост, мак, лук, лиса.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Ребенок должен стукнуть молоточком, когда услышит слово со звуком «а».</a:t>
            </a:r>
          </a:p>
          <a:p>
            <a:endParaRPr lang="ru-RU" dirty="0"/>
          </a:p>
        </p:txBody>
      </p:sp>
      <p:pic>
        <p:nvPicPr>
          <p:cNvPr id="6146" name="Picture 2" descr="http://www.expediter.am/images/products_1/2_196_13028635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429"/>
            <a:ext cx="238125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91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/>
              <a:t>Игра  «Закончи предложение словом, которое начинается со звука «у</a:t>
            </a:r>
            <a:r>
              <a:rPr lang="ru-RU" sz="3600" b="1" dirty="0" smtClean="0"/>
              <a:t>»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игрушки, в названии которых ест звук «у».</a:t>
            </a:r>
          </a:p>
          <a:p>
            <a:r>
              <a:rPr lang="ru-RU" dirty="0"/>
              <a:t>Описание игры: Мама купила ….   . (утка)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 descr="http://www.diagnostika-online.ru/upload/iblock/7f8/7f86c33b7ef89f5aa911d4dcee40bb6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3236367" cy="216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mg-fotki.yandex.ru/get/6503/47407354.6d7/0_e4cd6_598af383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846" y="3852216"/>
            <a:ext cx="2160240" cy="231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naamiaismaailma.fi/tuotekuvat/900x600/minnieears302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15306"/>
            <a:ext cx="2395042" cy="173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56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со словами – «двойняшками</a:t>
            </a:r>
            <a:r>
              <a:rPr lang="ru-RU" b="1" dirty="0" smtClean="0"/>
              <a:t>».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5194920" cy="438912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Оборудование: карточки с напечатанным материалом, ручка, тетрадь, цветные карандаши.</a:t>
            </a:r>
          </a:p>
          <a:p>
            <a:r>
              <a:rPr lang="ru-RU" dirty="0"/>
              <a:t>Описание игры: прочитай пары слов и объясни их значение; впиши каждое слово на свое место; прочитай предложение, произнеси звуки в словах. </a:t>
            </a:r>
          </a:p>
          <a:p>
            <a:r>
              <a:rPr lang="ru-RU" dirty="0"/>
              <a:t>-На вербе распустились _________________________   .     ( бочки)</a:t>
            </a:r>
          </a:p>
          <a:p>
            <a:r>
              <a:rPr lang="ru-RU" dirty="0"/>
              <a:t>-Водой наполнили две___________________________ .       (почки)</a:t>
            </a:r>
          </a:p>
          <a:p>
            <a:r>
              <a:rPr lang="ru-RU" dirty="0"/>
              <a:t>-Растет на грядке зеленый _______________________ .        (люк)</a:t>
            </a:r>
          </a:p>
          <a:p>
            <a:r>
              <a:rPr lang="ru-RU" dirty="0"/>
              <a:t>-Не упади в открытый___________________________ .        (лук) 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 descr="http://olgasergeeff.ru/wp-content/uploads/2012/11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6046"/>
            <a:ext cx="3267894" cy="218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studfiles.ru/html/2706/228/html_svNFhPWUgz.JfW2/htmlconvd-fMTRrL_html_m6c1e0af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25144"/>
            <a:ext cx="3590925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03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/>
              <a:t>Игра «Кто в домике живет</a:t>
            </a:r>
            <a:r>
              <a:rPr lang="ru-RU" b="1" dirty="0" smtClean="0"/>
              <a:t>?»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2357616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Оборудование: предметные картинки,  начинающиеся  со звуков «с» и «ш», ручка, тетрадь.</a:t>
            </a:r>
          </a:p>
          <a:p>
            <a:r>
              <a:rPr lang="ru-RU" dirty="0"/>
              <a:t>Описание игры: вырезать два домика. У мамы домик с буквой «с», а у ребенка с буквой «ш». Мама просит назвать ребенка, что нарисовано на картинке. Картинки со звуком «с» ребенок отдает маме, а картинки со звуком «ш» складывает в свой домик.  Записать слова в два столбика: «с», «ш».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218" name="Picture 2" descr="http://images.myshared.ru/5/435732/slide_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645024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36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Игра «Отстукивание слогов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252028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Оборудование: молоточек.</a:t>
            </a:r>
          </a:p>
          <a:p>
            <a:r>
              <a:rPr lang="ru-RU" dirty="0"/>
              <a:t>Описание игры: произнести отчетливо слово: «дом»,  «мама»,  «машина». Сколько гласных в слове «дом»? (1) Назови, какой гласный звук в этом слове? (О). Стукни молоточком, сколько слогов в этом слове? (1)</a:t>
            </a:r>
          </a:p>
          <a:p>
            <a:endParaRPr lang="ru-RU" dirty="0"/>
          </a:p>
        </p:txBody>
      </p:sp>
      <p:pic>
        <p:nvPicPr>
          <p:cNvPr id="10242" name="Picture 2" descr="http://pupsic.ua/wa-data/public/shop/products/83/07/10783/images/13792/13792.75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45024"/>
            <a:ext cx="3168352" cy="305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75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stihi.ru/pics/2004/01/23-14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01008"/>
            <a:ext cx="2304256" cy="296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«Деформированная фраза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предметные картинки, ручка, тетрадь, схемы предложений.</a:t>
            </a:r>
          </a:p>
          <a:p>
            <a:r>
              <a:rPr lang="ru-RU" dirty="0"/>
              <a:t>Описание игры: </a:t>
            </a:r>
            <a:r>
              <a:rPr lang="ru-RU" dirty="0" smtClean="0"/>
              <a:t>учитель </a:t>
            </a:r>
            <a:r>
              <a:rPr lang="ru-RU" dirty="0"/>
              <a:t>говорит деформированную фразу: «Коза, трава, ест».</a:t>
            </a:r>
          </a:p>
          <a:p>
            <a:r>
              <a:rPr lang="ru-RU" dirty="0"/>
              <a:t>Ребенок составляет правильное предложение: «Коза ест траву», считает количество слов в предложении, выкладывает схему предложения и  записывает его с проговариванием  каждого слова  (/_____  _____  _______ 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7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Игра «Приставка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карточки с приставками и карточки с корнями слов.</a:t>
            </a:r>
          </a:p>
          <a:p>
            <a:r>
              <a:rPr lang="ru-RU" dirty="0"/>
              <a:t>Описание игры: девочка – приставка принесла приставки: по, в, под, на, с, от, у, пере, при-  и просит образовать с ними новые слова от корней –ЕЗД; - ХОД по образцу: поездка, переход … . Запиши образованные слова и выдели приставку.</a:t>
            </a:r>
          </a:p>
          <a:p>
            <a:endParaRPr lang="ru-RU" dirty="0"/>
          </a:p>
        </p:txBody>
      </p:sp>
      <p:pic>
        <p:nvPicPr>
          <p:cNvPr id="12290" name="Picture 2" descr="https://im3-tub-ru.yandex.net/i?id=d58f6a4a88977632634f4e6fbf99fe0b&amp;n=33&amp;h=189&amp;w=4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061" y="4913784"/>
            <a:ext cx="493769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82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«Выбери нужный предлог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89120"/>
          </a:xfrm>
        </p:spPr>
        <p:txBody>
          <a:bodyPr/>
          <a:lstStyle/>
          <a:p>
            <a:r>
              <a:rPr lang="ru-RU" dirty="0"/>
              <a:t>Оборудование: карточки с предлогами «В – НА» и с существительными и глаголом. </a:t>
            </a:r>
          </a:p>
          <a:p>
            <a:r>
              <a:rPr lang="ru-RU" dirty="0"/>
              <a:t>Описание игры: составь словосочетания с предлогами «В – НА» и запиши их. Выдели предлоги.</a:t>
            </a:r>
          </a:p>
          <a:p>
            <a:pPr marL="0" indent="0">
              <a:buNone/>
            </a:pPr>
            <a:r>
              <a:rPr lang="ru-RU" dirty="0"/>
              <a:t>… теннис	… </a:t>
            </a:r>
            <a:r>
              <a:rPr lang="ru-RU" dirty="0" smtClean="0"/>
              <a:t>гитаре    … </a:t>
            </a:r>
            <a:r>
              <a:rPr lang="ru-RU" dirty="0"/>
              <a:t>лото	              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	ИГРАЛ	   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… трубе  … </a:t>
            </a:r>
            <a:r>
              <a:rPr lang="ru-RU" dirty="0"/>
              <a:t>футбол	</a:t>
            </a:r>
            <a:r>
              <a:rPr lang="ru-RU" dirty="0" smtClean="0"/>
              <a:t>   … </a:t>
            </a:r>
            <a:r>
              <a:rPr lang="ru-RU" dirty="0"/>
              <a:t>дудочке</a:t>
            </a:r>
          </a:p>
          <a:p>
            <a:endParaRPr lang="ru-RU" dirty="0"/>
          </a:p>
        </p:txBody>
      </p:sp>
      <p:pic>
        <p:nvPicPr>
          <p:cNvPr id="13314" name="Picture 2" descr="http://st1.stranamam.ru/data/cache/2010may/25/53/326977_24638-700x5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3"/>
          <a:stretch/>
        </p:blipFill>
        <p:spPr bwMode="auto">
          <a:xfrm>
            <a:off x="5143030" y="3933055"/>
            <a:ext cx="3970486" cy="286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12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Игра «Кого чем угостим</a:t>
            </a:r>
            <a:r>
              <a:rPr lang="ru-RU" b="1" dirty="0" smtClean="0"/>
              <a:t>?»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Оборудование: предметные картинки - белка, собака, заяц, корова, кошка.  Карточки  со словами: сметана, кость, орехи, сено, морковь. </a:t>
            </a:r>
          </a:p>
          <a:p>
            <a:r>
              <a:rPr lang="ru-RU" dirty="0"/>
              <a:t>Описание игры: подбери к картинке подходящую карточку со словом и составь предложение. Запиши его.</a:t>
            </a:r>
          </a:p>
          <a:p>
            <a:r>
              <a:rPr lang="ru-RU" dirty="0"/>
              <a:t>-белка	    -сметана</a:t>
            </a:r>
          </a:p>
          <a:p>
            <a:r>
              <a:rPr lang="ru-RU" dirty="0"/>
              <a:t>-корова	</a:t>
            </a:r>
            <a:r>
              <a:rPr lang="ru-RU" dirty="0" smtClean="0"/>
              <a:t>    -</a:t>
            </a:r>
            <a:r>
              <a:rPr lang="ru-RU" dirty="0"/>
              <a:t>кость</a:t>
            </a:r>
          </a:p>
          <a:p>
            <a:r>
              <a:rPr lang="ru-RU" dirty="0"/>
              <a:t>-заяц	 </a:t>
            </a:r>
            <a:r>
              <a:rPr lang="ru-RU" dirty="0" smtClean="0"/>
              <a:t>   -</a:t>
            </a:r>
            <a:r>
              <a:rPr lang="ru-RU" dirty="0"/>
              <a:t>орехи</a:t>
            </a:r>
          </a:p>
          <a:p>
            <a:r>
              <a:rPr lang="ru-RU" dirty="0"/>
              <a:t>-собака          </a:t>
            </a:r>
            <a:r>
              <a:rPr lang="ru-RU" dirty="0" smtClean="0"/>
              <a:t> </a:t>
            </a:r>
            <a:r>
              <a:rPr lang="ru-RU" dirty="0"/>
              <a:t>-сено</a:t>
            </a:r>
          </a:p>
          <a:p>
            <a:r>
              <a:rPr lang="ru-RU" dirty="0"/>
              <a:t>-кошка	</a:t>
            </a:r>
            <a:r>
              <a:rPr lang="ru-RU" dirty="0" smtClean="0"/>
              <a:t>    </a:t>
            </a:r>
            <a:r>
              <a:rPr lang="ru-RU" dirty="0"/>
              <a:t>-морковь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68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Игра «Буквы – сестрички»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буквы, разрезанные на элементы и образцы  целых букв.</a:t>
            </a:r>
          </a:p>
          <a:p>
            <a:r>
              <a:rPr lang="ru-RU" dirty="0"/>
              <a:t>Описание игры: найди элементы буквы к данному образцу и записать букву на строке поэлементно ___________________________________________ .</a:t>
            </a:r>
          </a:p>
          <a:p>
            <a:r>
              <a:rPr lang="ru-RU" dirty="0"/>
              <a:t>На второй строке напиши целую букву по образцу:</a:t>
            </a:r>
          </a:p>
          <a:p>
            <a:r>
              <a:rPr lang="ru-RU" dirty="0"/>
              <a:t>у ___________________________________________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383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Игра «Выбери и запиши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Оборудование: предметные картинки, ручка, тетрадь.</a:t>
            </a:r>
          </a:p>
          <a:p>
            <a:r>
              <a:rPr lang="ru-RU" dirty="0"/>
              <a:t>Описание игры: выбрать картинки, в названии которых есть звуки  «и – у» и записать слова в соответствующую строчку:</a:t>
            </a:r>
          </a:p>
          <a:p>
            <a:r>
              <a:rPr lang="ru-RU" dirty="0"/>
              <a:t>И -________________________________________________________________</a:t>
            </a:r>
          </a:p>
          <a:p>
            <a:r>
              <a:rPr lang="ru-RU" dirty="0"/>
              <a:t>У -________________________________________________________________</a:t>
            </a:r>
          </a:p>
          <a:p>
            <a:endParaRPr lang="ru-RU" dirty="0"/>
          </a:p>
        </p:txBody>
      </p:sp>
      <p:pic>
        <p:nvPicPr>
          <p:cNvPr id="5" name="Picture 4" descr="&amp;zhcy;&amp;icy;&amp;vcy;&amp;ocy;&amp;tcy;&amp;ncy;&amp;ycy;&amp;iecy; &amp;lcy;&amp;ocy;&amp;gcy;&amp;ocy;&amp;pcy;&amp;iecy;&amp;d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52125"/>
            <a:ext cx="403694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42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Игра «Вставь буквы «и – у» и запиши слово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Оборудование: предметные картинки, карточки со словами, ручка, тетрадь.</a:t>
            </a:r>
          </a:p>
          <a:p>
            <a:r>
              <a:rPr lang="ru-RU" dirty="0"/>
              <a:t>Описание игры: раздать карточки со словами:</a:t>
            </a:r>
          </a:p>
          <a:p>
            <a:r>
              <a:rPr lang="ru-RU" dirty="0"/>
              <a:t>…л…</a:t>
            </a:r>
            <a:r>
              <a:rPr lang="ru-RU" dirty="0" err="1"/>
              <a:t>тка</a:t>
            </a:r>
            <a:r>
              <a:rPr lang="ru-RU" dirty="0"/>
              <a:t>	….л…</a:t>
            </a:r>
            <a:r>
              <a:rPr lang="ru-RU" dirty="0" err="1"/>
              <a:t>ца</a:t>
            </a:r>
            <a:r>
              <a:rPr lang="ru-RU" dirty="0"/>
              <a:t>	</a:t>
            </a:r>
            <a:r>
              <a:rPr lang="ru-RU" dirty="0" err="1"/>
              <a:t>жел</a:t>
            </a:r>
            <a:r>
              <a:rPr lang="ru-RU" dirty="0"/>
              <a:t>…д…</a:t>
            </a:r>
          </a:p>
          <a:p>
            <a:r>
              <a:rPr lang="ru-RU" dirty="0"/>
              <a:t>…</a:t>
            </a:r>
            <a:r>
              <a:rPr lang="ru-RU" dirty="0" err="1"/>
              <a:t>чен</a:t>
            </a:r>
            <a:r>
              <a:rPr lang="ru-RU" dirty="0"/>
              <a:t>…к	…</a:t>
            </a:r>
            <a:r>
              <a:rPr lang="ru-RU" dirty="0" err="1"/>
              <a:t>дочк</a:t>
            </a:r>
            <a:r>
              <a:rPr lang="ru-RU" dirty="0"/>
              <a:t>…	д…</a:t>
            </a:r>
            <a:r>
              <a:rPr lang="ru-RU" dirty="0" err="1"/>
              <a:t>дк</a:t>
            </a:r>
            <a:r>
              <a:rPr lang="ru-RU" dirty="0"/>
              <a:t>…</a:t>
            </a:r>
          </a:p>
          <a:p>
            <a:r>
              <a:rPr lang="ru-RU" dirty="0"/>
              <a:t>б…</a:t>
            </a:r>
            <a:r>
              <a:rPr lang="ru-RU" dirty="0" err="1"/>
              <a:t>лк</a:t>
            </a:r>
            <a:r>
              <a:rPr lang="ru-RU" dirty="0"/>
              <a:t>…	…</a:t>
            </a:r>
            <a:r>
              <a:rPr lang="ru-RU" dirty="0" err="1"/>
              <a:t>гр</a:t>
            </a:r>
            <a:r>
              <a:rPr lang="ru-RU" dirty="0"/>
              <a:t>…</a:t>
            </a:r>
            <a:r>
              <a:rPr lang="ru-RU" dirty="0" err="1"/>
              <a:t>шк</a:t>
            </a:r>
            <a:r>
              <a:rPr lang="ru-RU" dirty="0"/>
              <a:t>…    </a:t>
            </a:r>
            <a:r>
              <a:rPr lang="ru-RU" dirty="0" err="1" smtClean="0"/>
              <a:t>тр</a:t>
            </a:r>
            <a:r>
              <a:rPr lang="ru-RU" dirty="0" smtClean="0"/>
              <a:t>…</a:t>
            </a:r>
            <a:r>
              <a:rPr lang="ru-RU" dirty="0" err="1" smtClean="0"/>
              <a:t>бочк</a:t>
            </a:r>
            <a:r>
              <a:rPr lang="ru-RU" dirty="0"/>
              <a:t>…</a:t>
            </a:r>
          </a:p>
          <a:p>
            <a:r>
              <a:rPr lang="ru-RU" dirty="0"/>
              <a:t>м…х…	к…р…</a:t>
            </a:r>
            <a:r>
              <a:rPr lang="ru-RU" dirty="0" err="1"/>
              <a:t>ца</a:t>
            </a:r>
            <a:r>
              <a:rPr lang="ru-RU" dirty="0"/>
              <a:t>	…</a:t>
            </a:r>
            <a:r>
              <a:rPr lang="ru-RU" dirty="0" err="1"/>
              <a:t>тк</a:t>
            </a:r>
            <a:r>
              <a:rPr lang="ru-RU" dirty="0"/>
              <a:t>…</a:t>
            </a:r>
          </a:p>
          <a:p>
            <a:endParaRPr lang="ru-RU" dirty="0"/>
          </a:p>
        </p:txBody>
      </p:sp>
      <p:pic>
        <p:nvPicPr>
          <p:cNvPr id="14338" name="Picture 2" descr="http://logoped18.ru/logopedist/images/differentsiatsiya-i-u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51863"/>
            <a:ext cx="4608512" cy="14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&amp;Dcy;&amp;icy;&amp;fcy;&amp;fcy;&amp;iecy;&amp;rcy;&amp;iecy;&amp;ncy;&amp;tscy;&amp;icy;&amp;acy;&amp;tscy;&amp;icy;&amp;yacy; &amp;bcy;&amp;ucy;&amp;kcy;&amp;v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068" y="2852936"/>
            <a:ext cx="1633932" cy="391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0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Рекомендуемая литература: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Е.В. Мазанова  «Учусь не путать звуки»;  «Учусь не путать буквы»;  «Учусь работать со словом»,  «ГНОМ», М., 2013г;</a:t>
            </a:r>
          </a:p>
          <a:p>
            <a:r>
              <a:rPr lang="ru-RU" dirty="0"/>
              <a:t>В. И. Буйко, Г. А. Сыропятова   «Речевые </a:t>
            </a:r>
            <a:r>
              <a:rPr lang="ru-RU" dirty="0" err="1"/>
              <a:t>игралочки</a:t>
            </a:r>
            <a:r>
              <a:rPr lang="ru-RU" dirty="0"/>
              <a:t>», изд-во дом ЛИТУР, Екатеринбург, 2013г. (9 тетрадей)	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394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100</TotalTime>
  <Words>1123</Words>
  <Application>Microsoft Office PowerPoint</Application>
  <PresentationFormat>Экран (4:3)</PresentationFormat>
  <Paragraphs>94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Методические рекомендации по преодолению нарушения письменной речи у младших школьников</vt:lpstr>
      <vt:lpstr>Презентация PowerPoint</vt:lpstr>
      <vt:lpstr>Презентация PowerPoint</vt:lpstr>
      <vt:lpstr>Презентация PowerPoint</vt:lpstr>
      <vt:lpstr>Игра «Определи место звука в слове»</vt:lpstr>
      <vt:lpstr>Игра  «Поймай звук»</vt:lpstr>
      <vt:lpstr>Игра  «Закончи предложение словом, которое начинается со звука «у»</vt:lpstr>
      <vt:lpstr>Игра со словами – «двойняшками».</vt:lpstr>
      <vt:lpstr>Игра «Кто в домике живет?»</vt:lpstr>
      <vt:lpstr>Игра «Отстукивание слогов»</vt:lpstr>
      <vt:lpstr>Игра «Деформированная фраза»</vt:lpstr>
      <vt:lpstr>Игра «Приставка»</vt:lpstr>
      <vt:lpstr>Игра «Выбери нужный предлог»</vt:lpstr>
      <vt:lpstr>Игра «Кого чем угостим?»</vt:lpstr>
      <vt:lpstr>Игра «Буквы – сестрички»</vt:lpstr>
      <vt:lpstr>Игра «Выбери и запиши»</vt:lpstr>
      <vt:lpstr>Игра «Вставь буквы «и – у» и запиши слово»</vt:lpstr>
      <vt:lpstr>Рекомендуемая литература: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преодолению нарушения письменной речи у младших школьников</dc:title>
  <dc:creator>Вова</dc:creator>
  <cp:lastModifiedBy>Вова</cp:lastModifiedBy>
  <cp:revision>9</cp:revision>
  <dcterms:created xsi:type="dcterms:W3CDTF">2017-02-05T06:33:35Z</dcterms:created>
  <dcterms:modified xsi:type="dcterms:W3CDTF">2017-02-05T08:14:32Z</dcterms:modified>
</cp:coreProperties>
</file>