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58" r:id="rId7"/>
    <p:sldId id="263" r:id="rId8"/>
    <p:sldId id="259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2" d="100"/>
          <a:sy n="52" d="100"/>
        </p:scale>
        <p:origin x="-744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3FC09-0B22-4E9E-8DC6-39647B34A5E8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C1F5-B2ED-4EA4-85B6-6EE8BD0DDA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3FC09-0B22-4E9E-8DC6-39647B34A5E8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C1F5-B2ED-4EA4-85B6-6EE8BD0DDA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3FC09-0B22-4E9E-8DC6-39647B34A5E8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C1F5-B2ED-4EA4-85B6-6EE8BD0DDA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3FC09-0B22-4E9E-8DC6-39647B34A5E8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C1F5-B2ED-4EA4-85B6-6EE8BD0DDA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3FC09-0B22-4E9E-8DC6-39647B34A5E8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C1F5-B2ED-4EA4-85B6-6EE8BD0DDA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3FC09-0B22-4E9E-8DC6-39647B34A5E8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C1F5-B2ED-4EA4-85B6-6EE8BD0DDA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3FC09-0B22-4E9E-8DC6-39647B34A5E8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C1F5-B2ED-4EA4-85B6-6EE8BD0DDA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3FC09-0B22-4E9E-8DC6-39647B34A5E8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C1F5-B2ED-4EA4-85B6-6EE8BD0DDA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3FC09-0B22-4E9E-8DC6-39647B34A5E8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C1F5-B2ED-4EA4-85B6-6EE8BD0DDA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3FC09-0B22-4E9E-8DC6-39647B34A5E8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C1F5-B2ED-4EA4-85B6-6EE8BD0DDA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3FC09-0B22-4E9E-8DC6-39647B34A5E8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8C1F5-B2ED-4EA4-85B6-6EE8BD0DDA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3FC09-0B22-4E9E-8DC6-39647B34A5E8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8C1F5-B2ED-4EA4-85B6-6EE8BD0DDA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428605"/>
            <a:ext cx="8858312" cy="3171846"/>
          </a:xfrm>
        </p:spPr>
        <p:txBody>
          <a:bodyPr>
            <a:noAutofit/>
          </a:bodyPr>
          <a:lstStyle/>
          <a:p>
            <a:pPr algn="l"/>
            <a:r>
              <a:rPr lang="ru-RU" sz="5400" b="1" dirty="0" smtClean="0">
                <a:solidFill>
                  <a:schemeClr val="accent4">
                    <a:lumMod val="75000"/>
                  </a:schemeClr>
                </a:solidFill>
              </a:rPr>
              <a:t>Он всю зиму в шубе спал,</a:t>
            </a:r>
            <a:br>
              <a:rPr lang="ru-RU" sz="5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5400" b="1" dirty="0" smtClean="0">
                <a:solidFill>
                  <a:schemeClr val="accent4">
                    <a:lumMod val="75000"/>
                  </a:schemeClr>
                </a:solidFill>
              </a:rPr>
              <a:t>Лапу бурую сосал,</a:t>
            </a:r>
            <a:br>
              <a:rPr lang="ru-RU" sz="5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5400" b="1" dirty="0" smtClean="0">
                <a:solidFill>
                  <a:schemeClr val="accent4">
                    <a:lumMod val="75000"/>
                  </a:schemeClr>
                </a:solidFill>
              </a:rPr>
              <a:t>А проснувшись, стал реветь.</a:t>
            </a:r>
            <a:br>
              <a:rPr lang="ru-RU" sz="5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5400" b="1" dirty="0" smtClean="0">
                <a:solidFill>
                  <a:schemeClr val="accent4">
                    <a:lumMod val="75000"/>
                  </a:schemeClr>
                </a:solidFill>
              </a:rPr>
              <a:t>Этот зверь лесной…</a:t>
            </a:r>
            <a:endParaRPr lang="ru-RU" sz="5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3643314"/>
            <a:ext cx="3978281" cy="2983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2" y="144462"/>
            <a:ext cx="2855901" cy="3927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85728"/>
            <a:ext cx="1714512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9872" y="3643314"/>
            <a:ext cx="2353149" cy="2895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714356"/>
            <a:ext cx="2012871" cy="2784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7686" y="3539404"/>
            <a:ext cx="2024062" cy="3128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99444" y="4000504"/>
            <a:ext cx="1670871" cy="2582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00364" y="1142984"/>
            <a:ext cx="1878475" cy="2355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1" y="352023"/>
            <a:ext cx="6626998" cy="58582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Картинки по запросу в. бианки музыкан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85860"/>
            <a:ext cx="8404051" cy="4357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428604"/>
            <a:ext cx="7000924" cy="60207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71480"/>
            <a:ext cx="7734300" cy="5713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Картинки по запросу в. бианки музыкан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642918"/>
            <a:ext cx="7143800" cy="53578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6154758"/>
          </a:xfrm>
        </p:spPr>
        <p:txBody>
          <a:bodyPr>
            <a:normAutofit/>
          </a:bodyPr>
          <a:lstStyle/>
          <a:p>
            <a:pPr algn="l"/>
            <a:r>
              <a:rPr lang="ru-RU" sz="5400" b="1" dirty="0" smtClean="0">
                <a:solidFill>
                  <a:srgbClr val="0070C0"/>
                </a:solidFill>
              </a:rPr>
              <a:t>* Счастлив медведь, что не попался стрелку; и стрелок счастлив, что не попался медведю.</a:t>
            </a: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b="1" dirty="0" smtClean="0">
                <a:solidFill>
                  <a:srgbClr val="C00000"/>
                </a:solidFill>
              </a:rPr>
              <a:t>*Шилом медведя не одолеешь.</a:t>
            </a:r>
            <a:endParaRPr lang="ru-RU" sz="5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Картинки по запросу медвед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239" y="714356"/>
            <a:ext cx="8194960" cy="57364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25</Words>
  <Application>Microsoft Office PowerPoint</Application>
  <PresentationFormat>Экран (4:3)</PresentationFormat>
  <Paragraphs>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Он всю зиму в шубе спал, Лапу бурую сосал, А проснувшись, стал реветь. Этот зверь лесной…</vt:lpstr>
      <vt:lpstr>Слайд 2</vt:lpstr>
      <vt:lpstr>Слайд 3</vt:lpstr>
      <vt:lpstr>Слайд 4</vt:lpstr>
      <vt:lpstr>Слайд 5</vt:lpstr>
      <vt:lpstr>Слайд 6</vt:lpstr>
      <vt:lpstr>Слайд 7</vt:lpstr>
      <vt:lpstr>* Счастлив медведь, что не попался стрелку; и стрелок счастлив, что не попался медведю.  *Шилом медведя не одолеешь.</vt:lpstr>
      <vt:lpstr>Слайд 9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Он всю зиму в шубе спал, Лапу бурую сосал, А проснувшись, стал реветь. Этот зверь лесной…</dc:title>
  <dc:creator>User</dc:creator>
  <cp:lastModifiedBy>User</cp:lastModifiedBy>
  <cp:revision>3</cp:revision>
  <dcterms:created xsi:type="dcterms:W3CDTF">2015-11-30T09:51:29Z</dcterms:created>
  <dcterms:modified xsi:type="dcterms:W3CDTF">2018-12-06T09:01:08Z</dcterms:modified>
</cp:coreProperties>
</file>