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2" r:id="rId7"/>
    <p:sldId id="260" r:id="rId8"/>
    <p:sldId id="263" r:id="rId9"/>
    <p:sldId id="264" r:id="rId10"/>
    <p:sldId id="266" r:id="rId11"/>
    <p:sldId id="261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zm112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38" y="857250"/>
            <a:ext cx="3714750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 userDrawn="1"/>
        </p:nvSpPr>
        <p:spPr>
          <a:xfrm>
            <a:off x="214313" y="500063"/>
            <a:ext cx="5572125" cy="1643062"/>
          </a:xfrm>
          <a:prstGeom prst="wedgeEllipseCallout">
            <a:avLst>
              <a:gd name="adj1" fmla="val 54170"/>
              <a:gd name="adj2" fmla="val 3614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785813" y="571500"/>
            <a:ext cx="45720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solidFill>
                  <a:srgbClr val="800000"/>
                </a:solidFill>
                <a:latin typeface="Arno Pro Caption" pitchFamily="18" charset="0"/>
              </a:rPr>
              <a:t>Устный счёт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4929198"/>
            <a:ext cx="6000792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43574-D5F3-4CE3-80FE-E5BA266518CA}" type="datetimeFigureOut">
              <a:rPr lang="ru-RU"/>
              <a:pPr>
                <a:defRPr/>
              </a:pPr>
              <a:t>19.12.2016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2FD9-A3F7-4657-A85F-DA1F09CDD4B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152FB-0B96-4B9A-94FA-14A97BFA79A0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740D2-AD84-4FA7-A0F9-8A5EE8D76C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solidFill>
            <a:schemeClr val="tx2">
              <a:lumMod val="20000"/>
              <a:lumOff val="80000"/>
            </a:schemeClr>
          </a:solidFill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15185-883B-4409-8B4E-91BA4F183F8D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C68C1-7F5A-45E1-8CD4-53F8D773D3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7D917-D409-40C2-85DB-EFC02FAA563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327E9-8A05-4C80-A9C1-0F135CC136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C9A9C-CA78-4D52-B04B-B72DCEE54BCE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DDD8C-1A02-4D4C-B01C-94816CD6E0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6DAB0-E420-406F-BE5F-FAEC12A4B08C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ED574-AA2E-4CD5-BFEB-14032B0E10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ECEF5-0CB9-4A09-8A30-B351179EEBFD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0F2A-7534-42D8-AA91-BBFDBBAAE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4B2F4-BD81-40E2-9779-0122A3E89BE4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BC61B-9023-4278-9A87-A035F6113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6ACB8-BA05-43C0-8786-04743CDFB6A4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B6B40-44B7-464D-A5F0-A0262334B8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4C805-80E9-4992-B5AC-F1C93CCC727A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F8592-53E8-4D7C-B245-62F0E6420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ED327-426D-4FB6-A55E-691123D50F2D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63F28-FBD3-4D79-9787-B50FF7AE20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2000">
              <a:schemeClr val="accent1">
                <a:lumMod val="20000"/>
                <a:lumOff val="8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 descr="matematika.jpg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8" y="5357813"/>
            <a:ext cx="1571625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750BEB-23D7-4161-B50C-B56930E2F5C6}" type="datetimeFigureOut">
              <a:rPr lang="ru-RU"/>
              <a:pPr>
                <a:defRPr/>
              </a:pPr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53C77F-58E0-4E89-BCF0-BB8C993A0A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852F74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852F74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/>
          <a:lstStyle/>
          <a:p>
            <a:pPr eaLnBrk="1" hangingPunct="1"/>
            <a:r>
              <a:rPr lang="ru-RU" sz="7200" b="1" dirty="0" smtClean="0">
                <a:latin typeface="Arial" pitchFamily="34" charset="0"/>
                <a:cs typeface="Arial" pitchFamily="34" charset="0"/>
              </a:rPr>
              <a:t>Четные числа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85720" y="2428868"/>
            <a:ext cx="8572560" cy="3697295"/>
          </a:xfrm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1 2 3 4 5 6 7 8 9 10  11 12</a:t>
            </a:r>
          </a:p>
          <a:p>
            <a:pPr eaLnBrk="1" hangingPunct="1"/>
            <a:endParaRPr lang="ru-RU" sz="5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571480"/>
            <a:ext cx="85011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Нечётные числа</a:t>
            </a:r>
            <a:endParaRPr lang="ru-RU" sz="6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50030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6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1 2 3 4 5 6 7 8 9 10  11 12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/>
          <a:lstStyle/>
          <a:p>
            <a:pPr algn="l"/>
            <a:r>
              <a:rPr lang="ru-RU" dirty="0" smtClean="0"/>
              <a:t>   </a:t>
            </a:r>
            <a:r>
              <a:rPr lang="ru-RU" sz="6000" b="1" dirty="0" smtClean="0"/>
              <a:t>2 + 1         4 + 1         9 + 1</a:t>
            </a:r>
            <a:br>
              <a:rPr lang="ru-RU" sz="6000" b="1" dirty="0" smtClean="0"/>
            </a:br>
            <a:r>
              <a:rPr lang="ru-RU" sz="6000" b="1" dirty="0" smtClean="0"/>
              <a:t>   4 - 1          8 - 1         7 - 1</a:t>
            </a:r>
            <a:br>
              <a:rPr lang="ru-RU" sz="6000" b="1" dirty="0" smtClean="0"/>
            </a:br>
            <a:endParaRPr lang="ru-RU" sz="6000" b="1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olnishko97.caduk.ru/images/rasskazov-kartin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4429125" cy="5183561"/>
          </a:xfrm>
          <a:prstGeom prst="rect">
            <a:avLst/>
          </a:prstGeom>
          <a:noFill/>
        </p:spPr>
      </p:pic>
      <p:pic>
        <p:nvPicPr>
          <p:cNvPr id="1030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714752"/>
            <a:ext cx="1214446" cy="1185871"/>
          </a:xfrm>
          <a:prstGeom prst="rect">
            <a:avLst/>
          </a:prstGeom>
          <a:noFill/>
        </p:spPr>
      </p:pic>
      <p:pic>
        <p:nvPicPr>
          <p:cNvPr id="8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714752"/>
            <a:ext cx="1214446" cy="1185871"/>
          </a:xfrm>
          <a:prstGeom prst="rect">
            <a:avLst/>
          </a:prstGeom>
          <a:noFill/>
        </p:spPr>
      </p:pic>
      <p:pic>
        <p:nvPicPr>
          <p:cNvPr id="9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3714752"/>
            <a:ext cx="1214446" cy="1185871"/>
          </a:xfrm>
          <a:prstGeom prst="rect">
            <a:avLst/>
          </a:prstGeom>
          <a:noFill/>
        </p:spPr>
      </p:pic>
      <p:pic>
        <p:nvPicPr>
          <p:cNvPr id="10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5143512"/>
            <a:ext cx="1214446" cy="1185871"/>
          </a:xfrm>
          <a:prstGeom prst="rect">
            <a:avLst/>
          </a:prstGeom>
          <a:noFill/>
        </p:spPr>
      </p:pic>
      <p:pic>
        <p:nvPicPr>
          <p:cNvPr id="11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143512"/>
            <a:ext cx="1214446" cy="1185871"/>
          </a:xfrm>
          <a:prstGeom prst="rect">
            <a:avLst/>
          </a:prstGeom>
          <a:noFill/>
        </p:spPr>
      </p:pic>
      <p:pic>
        <p:nvPicPr>
          <p:cNvPr id="12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5143512"/>
            <a:ext cx="1214446" cy="1185871"/>
          </a:xfrm>
          <a:prstGeom prst="rect">
            <a:avLst/>
          </a:prstGeom>
          <a:noFill/>
        </p:spPr>
      </p:pic>
      <p:pic>
        <p:nvPicPr>
          <p:cNvPr id="13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643314"/>
            <a:ext cx="1214446" cy="118587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olnishko97.caduk.ru/images/rasskazov-kartin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4429125" cy="5183561"/>
          </a:xfrm>
          <a:prstGeom prst="rect">
            <a:avLst/>
          </a:prstGeom>
          <a:noFill/>
        </p:spPr>
      </p:pic>
      <p:pic>
        <p:nvPicPr>
          <p:cNvPr id="1030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714752"/>
            <a:ext cx="1214446" cy="1185871"/>
          </a:xfrm>
          <a:prstGeom prst="rect">
            <a:avLst/>
          </a:prstGeom>
          <a:noFill/>
        </p:spPr>
      </p:pic>
      <p:pic>
        <p:nvPicPr>
          <p:cNvPr id="8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714752"/>
            <a:ext cx="1214446" cy="1185871"/>
          </a:xfrm>
          <a:prstGeom prst="rect">
            <a:avLst/>
          </a:prstGeom>
          <a:noFill/>
        </p:spPr>
      </p:pic>
      <p:pic>
        <p:nvPicPr>
          <p:cNvPr id="9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3714752"/>
            <a:ext cx="1214446" cy="1185871"/>
          </a:xfrm>
          <a:prstGeom prst="rect">
            <a:avLst/>
          </a:prstGeom>
          <a:noFill/>
        </p:spPr>
      </p:pic>
      <p:pic>
        <p:nvPicPr>
          <p:cNvPr id="10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5143512"/>
            <a:ext cx="1214446" cy="1185871"/>
          </a:xfrm>
          <a:prstGeom prst="rect">
            <a:avLst/>
          </a:prstGeom>
          <a:noFill/>
        </p:spPr>
      </p:pic>
      <p:pic>
        <p:nvPicPr>
          <p:cNvPr id="11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143512"/>
            <a:ext cx="1214446" cy="1185871"/>
          </a:xfrm>
          <a:prstGeom prst="rect">
            <a:avLst/>
          </a:prstGeom>
          <a:noFill/>
        </p:spPr>
      </p:pic>
      <p:pic>
        <p:nvPicPr>
          <p:cNvPr id="12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5143512"/>
            <a:ext cx="1214446" cy="1185871"/>
          </a:xfrm>
          <a:prstGeom prst="rect">
            <a:avLst/>
          </a:prstGeom>
          <a:noFill/>
        </p:spPr>
      </p:pic>
      <p:pic>
        <p:nvPicPr>
          <p:cNvPr id="13" name="Picture 6" descr="http://img3.wikia.nocookie.net/__cb20120204044515/battlefordreamisland/images/0/03/Snowball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643314"/>
            <a:ext cx="1214446" cy="1185871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643306" y="2071678"/>
            <a:ext cx="4500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</a:rPr>
              <a:t>4 + 3 = 7</a:t>
            </a:r>
            <a:endParaRPr lang="ru-RU" sz="8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2286016" cy="2214578"/>
          </a:xfrm>
          <a:prstGeom prst="rect">
            <a:avLst/>
          </a:prstGeom>
          <a:noFill/>
        </p:spPr>
      </p:pic>
      <p:pic>
        <p:nvPicPr>
          <p:cNvPr id="17412" name="Picture 4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00174"/>
            <a:ext cx="2357454" cy="2214578"/>
          </a:xfrm>
          <a:prstGeom prst="rect">
            <a:avLst/>
          </a:prstGeom>
          <a:noFill/>
        </p:spPr>
      </p:pic>
      <p:pic>
        <p:nvPicPr>
          <p:cNvPr id="17414" name="Picture 6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500174"/>
            <a:ext cx="2428892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2286016" cy="2214578"/>
          </a:xfrm>
          <a:prstGeom prst="rect">
            <a:avLst/>
          </a:prstGeom>
          <a:noFill/>
        </p:spPr>
      </p:pic>
      <p:pic>
        <p:nvPicPr>
          <p:cNvPr id="17412" name="Picture 4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00174"/>
            <a:ext cx="2357454" cy="2214578"/>
          </a:xfrm>
          <a:prstGeom prst="rect">
            <a:avLst/>
          </a:prstGeom>
          <a:noFill/>
        </p:spPr>
      </p:pic>
      <p:pic>
        <p:nvPicPr>
          <p:cNvPr id="17414" name="Picture 6" descr="http://globuss24.ru/web/userfiles/image/doc/hello_html_m4a9cb6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500174"/>
            <a:ext cx="2428892" cy="22860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71670" y="4357694"/>
            <a:ext cx="4500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</a:rPr>
              <a:t>3 – 2 = 1</a:t>
            </a:r>
            <a:endParaRPr lang="ru-RU" sz="8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4368808"/>
          </a:xfrm>
        </p:spPr>
        <p:txBody>
          <a:bodyPr/>
          <a:lstStyle/>
          <a:p>
            <a:pPr algn="l"/>
            <a:r>
              <a:rPr lang="ru-RU" sz="8000" b="1" dirty="0" smtClean="0"/>
              <a:t>Тема: Решение</a:t>
            </a:r>
            <a:br>
              <a:rPr lang="ru-RU" sz="8000" b="1" dirty="0" smtClean="0"/>
            </a:br>
            <a:r>
              <a:rPr lang="ru-RU" sz="8000" b="1" dirty="0" smtClean="0"/>
              <a:t>                   задач.</a:t>
            </a:r>
            <a:endParaRPr lang="ru-RU" sz="8000" b="1" dirty="0"/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/>
          <a:lstStyle/>
          <a:p>
            <a:pPr algn="l"/>
            <a:r>
              <a:rPr lang="ru-RU" sz="7200" b="1" dirty="0" smtClean="0"/>
              <a:t>Цель: учиться</a:t>
            </a:r>
            <a:br>
              <a:rPr lang="ru-RU" sz="7200" b="1" dirty="0" smtClean="0"/>
            </a:br>
            <a:r>
              <a:rPr lang="ru-RU" sz="7200" b="1" dirty="0" smtClean="0"/>
              <a:t>         решать задачи.</a:t>
            </a:r>
            <a:endParaRPr lang="ru-RU" sz="7200" b="1" dirty="0"/>
          </a:p>
        </p:txBody>
      </p:sp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 rot="10800000" flipV="1">
            <a:off x="642910" y="489682"/>
            <a:ext cx="78581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Учебные задачи.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Повторить состав числа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Учиться составлять схемы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 задачам.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3.Тренировка в решении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задач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okartinkah.ru/img/kartinki-dlya-doshkolnikov-2060/kartinki-dlya-doshkolnikov-3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7151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54494"/>
          </a:xfrm>
        </p:spPr>
        <p:txBody>
          <a:bodyPr/>
          <a:lstStyle/>
          <a:p>
            <a:pPr algn="l"/>
            <a:r>
              <a:rPr lang="ru-RU" b="1" dirty="0" smtClean="0"/>
              <a:t>7-2=5     8-2=6    9-2=7      10-2=8</a:t>
            </a:r>
            <a:br>
              <a:rPr lang="ru-RU" b="1" dirty="0" smtClean="0"/>
            </a:br>
            <a:r>
              <a:rPr lang="ru-RU" b="1" dirty="0" smtClean="0"/>
              <a:t>7-3=4     8-3=5    9-3=6      10-3=7</a:t>
            </a:r>
            <a:br>
              <a:rPr lang="ru-RU" b="1" dirty="0" smtClean="0"/>
            </a:br>
            <a:r>
              <a:rPr lang="ru-RU" b="1" dirty="0" smtClean="0"/>
              <a:t>7-4=3     8-4=4    9-4=5      10-4=6</a:t>
            </a:r>
            <a:br>
              <a:rPr lang="ru-RU" b="1" dirty="0" smtClean="0"/>
            </a:br>
            <a:r>
              <a:rPr lang="ru-RU" b="1" dirty="0" smtClean="0"/>
              <a:t>7-5=2     8-5=3    9-5=4      10-5=5</a:t>
            </a:r>
            <a:endParaRPr lang="ru-RU" b="1" dirty="0"/>
          </a:p>
        </p:txBody>
      </p:sp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97370"/>
          </a:xfrm>
        </p:spPr>
        <p:txBody>
          <a:bodyPr/>
          <a:lstStyle/>
          <a:p>
            <a:r>
              <a:rPr lang="ru-RU" sz="5400" b="1" dirty="0" smtClean="0"/>
              <a:t>Зеленый- всё получилось</a:t>
            </a:r>
            <a:br>
              <a:rPr lang="ru-RU" sz="5400" b="1" dirty="0" smtClean="0"/>
            </a:br>
            <a:r>
              <a:rPr lang="ru-RU" sz="5400" b="1" dirty="0" smtClean="0"/>
              <a:t>Жёлтый – нужна помощь</a:t>
            </a:r>
            <a:br>
              <a:rPr lang="ru-RU" sz="5400" b="1" dirty="0" smtClean="0"/>
            </a:br>
            <a:r>
              <a:rPr lang="ru-RU" sz="5400" b="1" dirty="0" smtClean="0"/>
              <a:t>Красный – было трудно</a:t>
            </a:r>
            <a:endParaRPr lang="ru-RU" sz="5400" b="1" dirty="0"/>
          </a:p>
        </p:txBody>
      </p:sp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83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Четные числа</vt:lpstr>
      <vt:lpstr>Слайд 3</vt:lpstr>
      <vt:lpstr>   2 + 1         4 + 1         9 + 1    4 - 1          8 - 1         7 - 1 </vt:lpstr>
      <vt:lpstr>Слайд 5</vt:lpstr>
      <vt:lpstr>Слайд 6</vt:lpstr>
      <vt:lpstr>Слайд 7</vt:lpstr>
      <vt:lpstr>Слайд 8</vt:lpstr>
      <vt:lpstr>Тема: Решение                    задач.</vt:lpstr>
      <vt:lpstr>Цель: учиться          решать задачи.</vt:lpstr>
      <vt:lpstr>Слайд 11</vt:lpstr>
      <vt:lpstr>Слайд 12</vt:lpstr>
      <vt:lpstr>7-2=5     8-2=6    9-2=7      10-2=8 7-3=4     8-3=5    9-3=6      10-3=7 7-4=3     8-4=4    9-4=5      10-4=6 7-5=2     8-5=3    9-5=4      10-5=5</vt:lpstr>
      <vt:lpstr>Зеленый- всё получилось Жёлтый – нужна помощь Красный – было трудно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schablon</dc:title>
  <dc:subject>matematika</dc:subject>
  <dc:creator>corowina</dc:creator>
  <cp:lastModifiedBy>pc</cp:lastModifiedBy>
  <cp:revision>22</cp:revision>
  <dcterms:created xsi:type="dcterms:W3CDTF">2013-03-28T10:51:42Z</dcterms:created>
  <dcterms:modified xsi:type="dcterms:W3CDTF">2016-12-19T12:14:57Z</dcterms:modified>
</cp:coreProperties>
</file>