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5" r:id="rId2"/>
    <p:sldId id="266" r:id="rId3"/>
    <p:sldId id="267" r:id="rId4"/>
    <p:sldId id="258" r:id="rId5"/>
    <p:sldId id="257" r:id="rId6"/>
    <p:sldId id="261" r:id="rId7"/>
    <p:sldId id="259" r:id="rId8"/>
    <p:sldId id="260" r:id="rId9"/>
    <p:sldId id="262" r:id="rId10"/>
    <p:sldId id="263" r:id="rId11"/>
    <p:sldId id="264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E3FDE-DE3B-482E-88AD-E47F651855AA}" type="datetimeFigureOut">
              <a:rPr lang="ru-RU" smtClean="0"/>
              <a:t>28.02.2022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93DBC-E966-41E2-AEE4-1EC52E91AF4F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E3FDE-DE3B-482E-88AD-E47F651855AA}" type="datetimeFigureOut">
              <a:rPr lang="ru-RU" smtClean="0"/>
              <a:t>28.02.2022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93DBC-E966-41E2-AEE4-1EC52E91AF4F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E3FDE-DE3B-482E-88AD-E47F651855AA}" type="datetimeFigureOut">
              <a:rPr lang="ru-RU" smtClean="0"/>
              <a:t>28.02.2022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93DBC-E966-41E2-AEE4-1EC52E91AF4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E3FDE-DE3B-482E-88AD-E47F651855AA}" type="datetimeFigureOut">
              <a:rPr lang="ru-RU" smtClean="0"/>
              <a:t>28.02.2022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93DBC-E966-41E2-AEE4-1EC52E91AF4F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E3FDE-DE3B-482E-88AD-E47F651855AA}" type="datetimeFigureOut">
              <a:rPr lang="ru-RU" smtClean="0"/>
              <a:t>28.02.2022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93DBC-E966-41E2-AEE4-1EC52E91AF4F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E3FDE-DE3B-482E-88AD-E47F651855AA}" type="datetimeFigureOut">
              <a:rPr lang="ru-RU" smtClean="0"/>
              <a:t>28.02.2022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93DBC-E966-41E2-AEE4-1EC52E91AF4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E3FDE-DE3B-482E-88AD-E47F651855AA}" type="datetimeFigureOut">
              <a:rPr lang="ru-RU" smtClean="0"/>
              <a:t>28.02.2022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93DBC-E966-41E2-AEE4-1EC52E91AF4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E3FDE-DE3B-482E-88AD-E47F651855AA}" type="datetimeFigureOut">
              <a:rPr lang="ru-RU" smtClean="0"/>
              <a:t>28.02.2022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93DBC-E966-41E2-AEE4-1EC52E91AF4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E3FDE-DE3B-482E-88AD-E47F651855AA}" type="datetimeFigureOut">
              <a:rPr lang="ru-RU" smtClean="0"/>
              <a:t>28.02.2022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93DBC-E966-41E2-AEE4-1EC52E91AF4F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E3FDE-DE3B-482E-88AD-E47F651855AA}" type="datetimeFigureOut">
              <a:rPr lang="ru-RU" smtClean="0"/>
              <a:t>28.02.2022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93DBC-E966-41E2-AEE4-1EC52E91AF4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E3FDE-DE3B-482E-88AD-E47F651855AA}" type="datetimeFigureOut">
              <a:rPr lang="ru-RU" smtClean="0"/>
              <a:t>28.02.2022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93DBC-E966-41E2-AEE4-1EC52E91AF4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207E3FDE-DE3B-482E-88AD-E47F651855AA}" type="datetimeFigureOut">
              <a:rPr lang="ru-RU" smtClean="0"/>
              <a:t>28.02.2022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3EF93DBC-E966-41E2-AEE4-1EC52E91AF4F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17581" y="1700808"/>
            <a:ext cx="8002891" cy="3528392"/>
          </a:xfrm>
        </p:spPr>
        <p:txBody>
          <a:bodyPr/>
          <a:lstStyle/>
          <a:p>
            <a:r>
              <a:rPr lang="ru-RU" dirty="0" smtClean="0"/>
              <a:t>Весенние цветы. Работа с бумагой и </a:t>
            </a:r>
            <a:r>
              <a:rPr lang="ru-RU" dirty="0" smtClean="0"/>
              <a:t>картоном</a:t>
            </a:r>
            <a:br>
              <a:rPr lang="ru-RU" dirty="0" smtClean="0"/>
            </a:br>
            <a:r>
              <a:rPr lang="ru-RU" dirty="0"/>
              <a:t>  </a:t>
            </a:r>
            <a:r>
              <a:rPr lang="ru-RU" dirty="0" smtClean="0"/>
              <a:t>                  </a:t>
            </a:r>
            <a:r>
              <a:rPr lang="ru-RU" sz="1600" dirty="0" smtClean="0"/>
              <a:t>Учитель : Фролова О.В.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3604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Рыжуля\Desktop\1-4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60648"/>
            <a:ext cx="8499530" cy="5544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3347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80920" cy="1143000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 smtClean="0"/>
              <a:t>Материал для работы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83568" y="1988840"/>
            <a:ext cx="6400800" cy="3474720"/>
          </a:xfrm>
        </p:spPr>
        <p:txBody>
          <a:bodyPr/>
          <a:lstStyle/>
          <a:p>
            <a:r>
              <a:rPr lang="ru-RU" dirty="0" smtClean="0"/>
              <a:t>Цветная бумага</a:t>
            </a:r>
          </a:p>
          <a:p>
            <a:r>
              <a:rPr lang="ru-RU" dirty="0" smtClean="0"/>
              <a:t>Клей </a:t>
            </a:r>
          </a:p>
          <a:p>
            <a:r>
              <a:rPr lang="ru-RU" dirty="0" smtClean="0"/>
              <a:t>Ножницы</a:t>
            </a:r>
          </a:p>
          <a:p>
            <a:pPr marL="4572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71180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gA_BE7K5sao.jpg"/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251520" y="260648"/>
            <a:ext cx="8748972" cy="583264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SJ8NL_ct52o.jpg"/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323528" y="332656"/>
            <a:ext cx="8532948" cy="568863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q_5iywOix48.jpg"/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323528" y="260648"/>
            <a:ext cx="8640960" cy="5760641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Z9GufBfYHcY.jpg"/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395536" y="332656"/>
            <a:ext cx="8532947" cy="568863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lbbt4RkWBY.jpg"/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395536" y="404664"/>
            <a:ext cx="8424935" cy="5616624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oRR0AWLNzB4.jpg"/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755576" y="404664"/>
            <a:ext cx="7992887" cy="532859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WCyttTyPwQs.jpg"/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395536" y="332656"/>
            <a:ext cx="8532947" cy="568863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RMJNj70hgR0.jpg"/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323528" y="332656"/>
            <a:ext cx="8640959" cy="576064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18</TotalTime>
  <Words>15</Words>
  <Application>Microsoft Office PowerPoint</Application>
  <PresentationFormat>Экран (4:3)</PresentationFormat>
  <Paragraphs>5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Воздушный поток</vt:lpstr>
      <vt:lpstr>Весенние цветы. Работа с бумагой и картоном                     Учитель : Фролова О.В.</vt:lpstr>
      <vt:lpstr>Презентация PowerPoint</vt:lpstr>
      <vt:lpstr>Материал для работы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Ultra</dc:creator>
  <cp:lastModifiedBy>user</cp:lastModifiedBy>
  <cp:revision>4</cp:revision>
  <dcterms:created xsi:type="dcterms:W3CDTF">2019-04-18T16:24:17Z</dcterms:created>
  <dcterms:modified xsi:type="dcterms:W3CDTF">2022-02-28T05:03:08Z</dcterms:modified>
</cp:coreProperties>
</file>