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61" r:id="rId4"/>
    <p:sldId id="262" r:id="rId5"/>
    <p:sldId id="264" r:id="rId6"/>
    <p:sldId id="265" r:id="rId7"/>
    <p:sldId id="263" r:id="rId8"/>
    <p:sldId id="266" r:id="rId9"/>
    <p:sldId id="267" r:id="rId10"/>
    <p:sldId id="268" r:id="rId11"/>
    <p:sldId id="280" r:id="rId12"/>
    <p:sldId id="285" r:id="rId13"/>
    <p:sldId id="283" r:id="rId14"/>
    <p:sldId id="286" r:id="rId15"/>
    <p:sldId id="287" r:id="rId16"/>
    <p:sldId id="273" r:id="rId17"/>
    <p:sldId id="274" r:id="rId18"/>
    <p:sldId id="277" r:id="rId19"/>
    <p:sldId id="281" r:id="rId20"/>
    <p:sldId id="289" r:id="rId21"/>
    <p:sldId id="290" r:id="rId22"/>
    <p:sldId id="278" r:id="rId23"/>
    <p:sldId id="269" r:id="rId24"/>
    <p:sldId id="270" r:id="rId25"/>
    <p:sldId id="291" r:id="rId26"/>
    <p:sldId id="292" r:id="rId27"/>
    <p:sldId id="294" r:id="rId28"/>
    <p:sldId id="271" r:id="rId29"/>
    <p:sldId id="272" r:id="rId30"/>
    <p:sldId id="293" r:id="rId31"/>
    <p:sldId id="275" r:id="rId32"/>
    <p:sldId id="276" r:id="rId33"/>
    <p:sldId id="27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 varScale="1">
        <p:scale>
          <a:sx n="83" d="100"/>
          <a:sy n="83" d="100"/>
        </p:scale>
        <p:origin x="1459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yamal1.ru/site/assets/files/34460/3898925ed3f6c1509cb328e7b69ad683-1049x630-standard-width-1920px-gigapixel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148064" y="548680"/>
            <a:ext cx="39959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Зажги свечу памяти о жертвах войны</a:t>
            </a:r>
            <a:endParaRPr lang="ru-RU" sz="4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2-09_09-00-3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71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b8ad9370f47169703336c87a1a370c7-8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9512" y="188640"/>
            <a:ext cx="8784976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ХОЛОКОСТ: 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ПАМЯТЬ БЕЗ СРОКА ДАВНОСТИ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208_11060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1065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2-01_11-39-46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06"/>
          <a:stretch>
            <a:fillRect/>
          </a:stretch>
        </p:blipFill>
        <p:spPr>
          <a:xfrm>
            <a:off x="0" y="0"/>
            <a:ext cx="9144000" cy="69008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188640"/>
            <a:ext cx="8424936" cy="67403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900 блокадных дней – </a:t>
            </a:r>
          </a:p>
          <a:p>
            <a:endParaRPr lang="ru-RU" sz="7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7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7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900 дней мужества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208_10583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1106996" y="152636"/>
            <a:ext cx="6858000" cy="6552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2-01_12-18-23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2" t="1745" r="562" b="174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4" y="-171400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Великая битва </a:t>
            </a:r>
          </a:p>
          <a:p>
            <a:pPr algn="ctr"/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великой войны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0570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989234" y="1566542"/>
            <a:ext cx="6877500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0554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623604" y="686738"/>
            <a:ext cx="6867382" cy="54939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0523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1640" y="0"/>
            <a:ext cx="695739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0535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3068960"/>
          </a:xfrm>
          <a:prstGeom prst="rect">
            <a:avLst/>
          </a:prstGeom>
        </p:spPr>
      </p:pic>
      <p:pic>
        <p:nvPicPr>
          <p:cNvPr id="4" name="Рисунок 3" descr="20230208_105509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852936"/>
            <a:ext cx="9144000" cy="4005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2-09_10-35-35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2686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НИГИ+О+ВЕЛИКОЙ+ОТЕЧЕСТВЕННОЙ+ВОЙНЕ+и+ПИОНЕРАХ_ГЕРОЯ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1091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1070991" y="1340769"/>
            <a:ext cx="6858002" cy="4176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1093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0512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911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5733256"/>
            <a:ext cx="640871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Что читать о наших земляках в годы Великой Отечественной войны?</a:t>
            </a: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2023-02-10_10-29-20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19672" y="1844824"/>
            <a:ext cx="5760640" cy="39200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63688" y="260648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Поклонимся великим тем годам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MVSWdagdes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692696"/>
            <a:ext cx="5544616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10_10205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35696" y="-1"/>
            <a:ext cx="5112568" cy="68167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1085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2-01_13-15-23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37"/>
          <a:stretch>
            <a:fillRect/>
          </a:stretch>
        </p:blipFill>
        <p:spPr>
          <a:xfrm>
            <a:off x="107504" y="2348880"/>
            <a:ext cx="4545568" cy="3384376"/>
          </a:xfrm>
          <a:prstGeom prst="rect">
            <a:avLst/>
          </a:prstGeom>
        </p:spPr>
      </p:pic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1619672" y="0"/>
            <a:ext cx="6143625" cy="22288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Дети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Военной поры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4860032" y="2420888"/>
            <a:ext cx="4048125" cy="4189413"/>
          </a:xfrm>
          <a:prstGeom prst="rect">
            <a:avLst/>
          </a:prstGeom>
          <a:noFill/>
          <a:ln w="76200" cmpd="thickThin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cs typeface="Arial" pitchFamily="34" charset="0"/>
              </a:rPr>
              <a:t>Дети войны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 – и веет холодом,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cs typeface="Arial" pitchFamily="34" charset="0"/>
              </a:rPr>
              <a:t>Дети войны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 – и пахнет голодом,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cs typeface="Arial" pitchFamily="34" charset="0"/>
              </a:rPr>
              <a:t>Дети войны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 – и дыбом волосы: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cs typeface="Arial" pitchFamily="34" charset="0"/>
              </a:rPr>
              <a:t>На чёлках детских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 седые волосы.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cs typeface="Arial" pitchFamily="34" charset="0"/>
              </a:rPr>
              <a:t>Их кровь алеет на плацах маками,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cs typeface="Arial" pitchFamily="34" charset="0"/>
              </a:rPr>
              <a:t>Трава поникла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, где дети плакали…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Cambria" pitchFamily="18" charset="0"/>
                <a:cs typeface="Arial" pitchFamily="34" charset="0"/>
              </a:rPr>
              <a:t>Дети войны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 – и боль отчаянна!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cs typeface="Arial" pitchFamily="34" charset="0"/>
              </a:rPr>
              <a:t>О, сколько надо им минут молчания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1083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962978" y="1448779"/>
            <a:ext cx="6858000" cy="3960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64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19742" y="0"/>
            <a:ext cx="6704515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2-10_11-07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8983" y="0"/>
            <a:ext cx="6226034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93c81142fa3d912064e297b781b6781-8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1072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821033" y="1378841"/>
            <a:ext cx="6853862" cy="4104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GZcKKcG0U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7175"/>
            <a:ext cx="9144000" cy="6343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3728" y="1187408"/>
            <a:ext cx="4320480" cy="5670592"/>
          </a:xfrm>
          <a:prstGeom prst="rect">
            <a:avLst/>
          </a:prstGeom>
        </p:spPr>
      </p:pic>
      <p:sp>
        <p:nvSpPr>
          <p:cNvPr id="3" name="Заголовок 3"/>
          <p:cNvSpPr txBox="1">
            <a:spLocks/>
          </p:cNvSpPr>
          <p:nvPr/>
        </p:nvSpPr>
        <p:spPr>
          <a:xfrm>
            <a:off x="539552" y="476672"/>
            <a:ext cx="8352928" cy="129614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Слава защитникам Родины!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108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208_11030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0"/>
            <a:ext cx="3034393" cy="6858000"/>
          </a:xfrm>
          <a:prstGeom prst="rect">
            <a:avLst/>
          </a:prstGeom>
        </p:spPr>
      </p:pic>
      <p:pic>
        <p:nvPicPr>
          <p:cNvPr id="3" name="Рисунок 2" descr="20230208_11014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2714085" y="1690222"/>
            <a:ext cx="6860502" cy="34800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100</Words>
  <Application>Microsoft Office PowerPoint</Application>
  <PresentationFormat>Экран (4:3)</PresentationFormat>
  <Paragraphs>24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Arial</vt:lpstr>
      <vt:lpstr>Calibri</vt:lpstr>
      <vt:lpstr>Cambria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Школа</cp:lastModifiedBy>
  <cp:revision>27</cp:revision>
  <dcterms:created xsi:type="dcterms:W3CDTF">2023-02-08T22:52:06Z</dcterms:created>
  <dcterms:modified xsi:type="dcterms:W3CDTF">2023-02-13T05:53:18Z</dcterms:modified>
</cp:coreProperties>
</file>