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67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2FFF4-6D57-4EB3-9A5F-77C4F2782D56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CEF38-F834-4C2E-B373-EB9E97DEE8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2FFF4-6D57-4EB3-9A5F-77C4F2782D56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CEF38-F834-4C2E-B373-EB9E97DEE8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2FFF4-6D57-4EB3-9A5F-77C4F2782D56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CEF38-F834-4C2E-B373-EB9E97DEE8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2FFF4-6D57-4EB3-9A5F-77C4F2782D56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CEF38-F834-4C2E-B373-EB9E97DEE8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2FFF4-6D57-4EB3-9A5F-77C4F2782D56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CEF38-F834-4C2E-B373-EB9E97DEE8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2FFF4-6D57-4EB3-9A5F-77C4F2782D56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CEF38-F834-4C2E-B373-EB9E97DEE8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2FFF4-6D57-4EB3-9A5F-77C4F2782D56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CEF38-F834-4C2E-B373-EB9E97DEE8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2FFF4-6D57-4EB3-9A5F-77C4F2782D56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CEF38-F834-4C2E-B373-EB9E97DEE8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2FFF4-6D57-4EB3-9A5F-77C4F2782D56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CEF38-F834-4C2E-B373-EB9E97DEE8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2FFF4-6D57-4EB3-9A5F-77C4F2782D56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CEF38-F834-4C2E-B373-EB9E97DEE8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2FFF4-6D57-4EB3-9A5F-77C4F2782D56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BCEF38-F834-4C2E-B373-EB9E97DEE8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B2FFF4-6D57-4EB3-9A5F-77C4F2782D56}" type="datetimeFigureOut">
              <a:rPr lang="ru-RU" smtClean="0"/>
              <a:t>20.12.2018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BCEF38-F834-4C2E-B373-EB9E97DEE8C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00043"/>
            <a:ext cx="7772400" cy="2286016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6600" b="1" i="1" dirty="0" smtClean="0">
                <a:solidFill>
                  <a:schemeClr val="accent2">
                    <a:lumMod val="75000"/>
                  </a:schemeClr>
                </a:solidFill>
                <a:latin typeface="Bookman Old Style" pitchFamily="18" charset="0"/>
              </a:rPr>
              <a:t>Литературное чтение</a:t>
            </a:r>
            <a:endParaRPr lang="ru-RU" sz="6600" b="1" i="1" dirty="0">
              <a:solidFill>
                <a:schemeClr val="accent2">
                  <a:lumMod val="75000"/>
                </a:schemeClr>
              </a:solidFill>
              <a:latin typeface="Bookman Old Style" pitchFamily="18" charset="0"/>
            </a:endParaRPr>
          </a:p>
        </p:txBody>
      </p:sp>
      <p:sp>
        <p:nvSpPr>
          <p:cNvPr id="12290" name="AutoShape 2" descr="Картинки по запросу картинка детские сказк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292" name="Picture 4" descr="Картинки по запросу картинка детские сказ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857628"/>
            <a:ext cx="1889138" cy="2656601"/>
          </a:xfrm>
          <a:prstGeom prst="rect">
            <a:avLst/>
          </a:prstGeom>
          <a:noFill/>
        </p:spPr>
      </p:pic>
      <p:sp>
        <p:nvSpPr>
          <p:cNvPr id="12294" name="AutoShape 6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296" name="AutoShape 8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298" name="Picture 10" descr="Картинки по запросу картинка детские сказки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8" y="3912057"/>
            <a:ext cx="2357440" cy="2638089"/>
          </a:xfrm>
          <a:prstGeom prst="rect">
            <a:avLst/>
          </a:prstGeom>
          <a:noFill/>
        </p:spPr>
      </p:pic>
      <p:sp>
        <p:nvSpPr>
          <p:cNvPr id="12300" name="AutoShape 12" descr="Картинки по запросу картинка детские сказк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302" name="AutoShape 14" descr="Картинки по запросу картинка детские сказк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304" name="Picture 16" descr="Картинки по запросу картинка детские сказки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28926" y="4214818"/>
            <a:ext cx="3143253" cy="23574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Картинки по запросу картинка колобо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Картинки по запросу картинка колобо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2" name="Picture 8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500042"/>
            <a:ext cx="7953430" cy="59650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Картинки по запросу картинка муха цокотух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285728"/>
            <a:ext cx="7108913" cy="58293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AutoShape 2" descr="Картинки по запросу картинка по щучьему велению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388" name="AutoShape 4" descr="Картинки по запросу картинка по щучьему велению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6392" name="Picture 8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214290"/>
            <a:ext cx="4648727" cy="61436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 descr="Картинки по запросу картинка дюймовоч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12" name="AutoShape 4" descr="Картинки по запросу картинка дюймовоч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14" name="AutoShape 6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16" name="AutoShape 8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18" name="AutoShape 10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20" name="AutoShape 12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424" name="AutoShape 16" descr="Картинки по запросу картинка дюймовоч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7426" name="Picture 18" descr="Картинки по запросу картинка дюймовоч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81390" y="180998"/>
            <a:ext cx="7233948" cy="59769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AutoShape 2" descr="Картинки по запросу картинка золуш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436" name="AutoShape 4" descr="Картинки по запросу картинка золуш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8438" name="Picture 6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285728"/>
            <a:ext cx="7500990" cy="6151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2" descr="Картинки по запросу картинка айболи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0" name="AutoShape 4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2" name="AutoShape 6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9464" name="Picture 8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357166"/>
            <a:ext cx="4357718" cy="58578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AutoShape 2" descr="Картинки по запросу картинка винни пух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484" name="Picture 4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405020"/>
            <a:ext cx="7572428" cy="58805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AutoShape 2" descr="Картинки по запросу картинка золотая рыб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1508" name="AutoShape 4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1510" name="Picture 6" descr="Похожее изображени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357166"/>
            <a:ext cx="5357850" cy="61436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Картинки по запросу картинка мойдодыр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428604"/>
            <a:ext cx="8330292" cy="58059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297370"/>
          </a:xfrm>
        </p:spPr>
        <p:txBody>
          <a:bodyPr>
            <a:normAutofit/>
          </a:bodyPr>
          <a:lstStyle/>
          <a:p>
            <a:r>
              <a:rPr lang="ru-RU" sz="8000" b="1" i="1" dirty="0" smtClean="0">
                <a:solidFill>
                  <a:srgbClr val="FF0000"/>
                </a:solidFill>
                <a:latin typeface="Bookman Old Style" pitchFamily="18" charset="0"/>
              </a:rPr>
              <a:t>МОЛОДЦЫ!</a:t>
            </a:r>
            <a:endParaRPr lang="ru-RU" sz="8000" b="1" i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8708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4</Words>
  <Application>Microsoft Office PowerPoint</Application>
  <PresentationFormat>Экран (4:3)</PresentationFormat>
  <Paragraphs>2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Литературное чтение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МОЛОДЦЫ!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Ирина</cp:lastModifiedBy>
  <cp:revision>4</cp:revision>
  <dcterms:created xsi:type="dcterms:W3CDTF">2018-12-03T11:35:09Z</dcterms:created>
  <dcterms:modified xsi:type="dcterms:W3CDTF">2018-12-20T03:29:55Z</dcterms:modified>
</cp:coreProperties>
</file>