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3" r:id="rId3"/>
    <p:sldId id="269" r:id="rId4"/>
    <p:sldId id="284" r:id="rId5"/>
    <p:sldId id="268" r:id="rId6"/>
    <p:sldId id="267" r:id="rId7"/>
    <p:sldId id="271" r:id="rId8"/>
    <p:sldId id="272" r:id="rId9"/>
    <p:sldId id="285" r:id="rId10"/>
    <p:sldId id="277" r:id="rId11"/>
    <p:sldId id="279" r:id="rId12"/>
    <p:sldId id="287" r:id="rId13"/>
    <p:sldId id="286" r:id="rId14"/>
    <p:sldId id="288" r:id="rId15"/>
    <p:sldId id="273" r:id="rId16"/>
    <p:sldId id="289" r:id="rId17"/>
    <p:sldId id="28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1" autoAdjust="0"/>
    <p:restoredTop sz="94660"/>
  </p:normalViewPr>
  <p:slideViewPr>
    <p:cSldViewPr>
      <p:cViewPr varScale="1">
        <p:scale>
          <a:sx n="83" d="100"/>
          <a:sy n="83" d="100"/>
        </p:scale>
        <p:origin x="146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амка26.png"/>
          <p:cNvPicPr>
            <a:picLocks noChangeAspect="1"/>
          </p:cNvPicPr>
          <p:nvPr userDrawn="1"/>
        </p:nvPicPr>
        <p:blipFill>
          <a:blip r:embed="rId2">
            <a:lum bright="29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fiksiki-kartinki-7 (1).jp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9916" y="4071942"/>
            <a:ext cx="1196263" cy="2292440"/>
          </a:xfrm>
          <a:prstGeom prst="rect">
            <a:avLst/>
          </a:prstGeom>
        </p:spPr>
      </p:pic>
      <p:pic>
        <p:nvPicPr>
          <p:cNvPr id="9" name="Рисунок 8" descr="рамка26.png"/>
          <p:cNvPicPr>
            <a:picLocks noChangeAspect="1"/>
          </p:cNvPicPr>
          <p:nvPr userDrawn="1"/>
        </p:nvPicPr>
        <p:blipFill>
          <a:blip r:embed="rId15">
            <a:lum bright="2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371600"/>
            <a:ext cx="7596214" cy="264795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РИСОВАНИЕ ПЛАСТИЛИНОМ</a:t>
            </a:r>
            <a:r>
              <a:rPr lang="ru-RU" sz="6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6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4572008"/>
            <a:ext cx="5400600" cy="177164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00CC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Выполнила: </a:t>
            </a:r>
          </a:p>
          <a:p>
            <a:r>
              <a:rPr lang="ru-RU" sz="2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00CC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Невгод</a:t>
            </a:r>
            <a:r>
              <a:rPr lang="ru-RU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00CC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Елена Анатольевна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85850" y="400050"/>
            <a:ext cx="75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                                       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4 класс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6" name="Picture 4" descr="http://kharkovholiday.com.ua/wp-content/uploads/2016/02/a1_simk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48880"/>
            <a:ext cx="3357586" cy="49377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7544" y="116632"/>
            <a:ext cx="8435975" cy="1162051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техники и приемы рисования пластилином</a:t>
            </a:r>
          </a:p>
        </p:txBody>
      </p:sp>
      <p:sp>
        <p:nvSpPr>
          <p:cNvPr id="8196" name="Содержимое 3"/>
          <p:cNvSpPr>
            <a:spLocks noGrp="1"/>
          </p:cNvSpPr>
          <p:nvPr>
            <p:ph sz="half" idx="4294967295"/>
          </p:nvPr>
        </p:nvSpPr>
        <p:spPr>
          <a:xfrm>
            <a:off x="827584" y="980728"/>
            <a:ext cx="7239000" cy="437197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altLang="ru-RU" sz="2400" dirty="0" smtClean="0"/>
              <a:t>Пластилиновая живопись дает огромный простор для фантазии художника от типа нанесения пластилиновых мазков и их фактуры до выбора цветового колорита, который визуально выглядит необыкновенно свежо, сочно и богато. Поверхность мазков из пластилина может выглядеть по-разному. Сама фактура может напоминать шёлк, стекло или керамику, если постараться сделать ее гладкой и блестящей. Для этого нужно перед заглаживанием пальцами пластилиновой поверхности слегка смачивать пальцы в воде. Но только слегка, чтобы картонная основа ни в коем случае не размокла. </a:t>
            </a:r>
          </a:p>
          <a:p>
            <a:pPr eaLnBrk="1" hangingPunct="1"/>
            <a:endParaRPr lang="ru-RU" altLang="ru-RU" sz="2000" dirty="0" smtClean="0"/>
          </a:p>
        </p:txBody>
      </p:sp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0568" y="127820"/>
            <a:ext cx="1764196" cy="18927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454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рямоугольник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98809"/>
            <a:ext cx="8460432" cy="123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ÐÐ»Ð°ÑÑÐ¸Ð»Ð¸Ð½Ð¾Ð²Ð¾Ðµ Ð»ÐµÑÐ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97" y="1337332"/>
            <a:ext cx="8352928" cy="518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5514" y="150887"/>
            <a:ext cx="2088232" cy="2520280"/>
          </a:xfrm>
          <a:prstGeom prst="rect">
            <a:avLst/>
          </a:prstGeom>
          <a:noFill/>
        </p:spPr>
      </p:pic>
      <p:pic>
        <p:nvPicPr>
          <p:cNvPr id="6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68344" y="2996952"/>
            <a:ext cx="1368152" cy="34592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938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Содержимое 3"/>
          <p:cNvSpPr>
            <a:spLocks noGrp="1"/>
          </p:cNvSpPr>
          <p:nvPr>
            <p:ph sz="half" idx="4294967295"/>
          </p:nvPr>
        </p:nvSpPr>
        <p:spPr>
          <a:xfrm>
            <a:off x="1115616" y="908720"/>
            <a:ext cx="7239000" cy="4371975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sz="2800" dirty="0" smtClean="0"/>
              <a:t>Можно сделать поверхность картины немного шероховатой. Для этого используются различные способы нанесения на поверхность пластилинового изображения рельефных точек, штрихов, полосок, извилин или каких-нибудь фигурных линий.</a:t>
            </a:r>
          </a:p>
          <a:p>
            <a:pPr eaLnBrk="1" hangingPunct="1"/>
            <a:r>
              <a:rPr lang="ru-RU" altLang="ru-RU" sz="2800" dirty="0" smtClean="0"/>
              <a:t>Работать можно не только пальцами рук, но и стеками. Это специальные вспомогательные инструменты. </a:t>
            </a:r>
          </a:p>
          <a:p>
            <a:pPr eaLnBrk="1" hangingPunct="1"/>
            <a:endParaRPr lang="ru-RU" altLang="ru-RU" sz="2800" dirty="0" smtClean="0"/>
          </a:p>
        </p:txBody>
      </p:sp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60" y="260648"/>
            <a:ext cx="208823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968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https://avatars.mds.yandex.net/get-pdb/251121/cde567fd-b314-44e3-8804-1e674fa1f1a8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08912" cy="595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8344" y="3645024"/>
            <a:ext cx="1296144" cy="2723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711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70729/00199200-a027-40aa-8aab-e343b8133a39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0579"/>
            <a:ext cx="8208911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8344" y="3356992"/>
            <a:ext cx="1475655" cy="3008243"/>
          </a:xfrm>
          <a:prstGeom prst="rect">
            <a:avLst/>
          </a:prstGeom>
          <a:noFill/>
        </p:spPr>
      </p:pic>
      <p:pic>
        <p:nvPicPr>
          <p:cNvPr id="4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12576" y="-13146"/>
            <a:ext cx="1872208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3598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h4.googleusercontent.com/-93KDLZtnzWc/UeILAkjkGzI/AAAAAAAAD4Y/oUH0Nt5j1IM/w530-h385-no/kartina_iz_plastil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12163" cy="616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352" y="3284984"/>
            <a:ext cx="1374718" cy="3288705"/>
          </a:xfrm>
          <a:prstGeom prst="rect">
            <a:avLst/>
          </a:prstGeom>
          <a:noFill/>
        </p:spPr>
      </p:pic>
      <p:pic>
        <p:nvPicPr>
          <p:cNvPr id="4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40568" y="-32824"/>
            <a:ext cx="208823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402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pp.vk.me/c543107/v543107431/1eee0/NtRWnjDCCv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1450"/>
            <a:ext cx="8509322" cy="639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328" y="3068960"/>
            <a:ext cx="1512168" cy="3387226"/>
          </a:xfrm>
          <a:prstGeom prst="rect">
            <a:avLst/>
          </a:prstGeom>
          <a:noFill/>
        </p:spPr>
      </p:pic>
      <p:pic>
        <p:nvPicPr>
          <p:cNvPr id="4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12576" y="-171400"/>
            <a:ext cx="208823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233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Текст 2"/>
          <p:cNvSpPr>
            <a:spLocks noGrp="1"/>
          </p:cNvSpPr>
          <p:nvPr>
            <p:ph type="body" idx="4294967295"/>
          </p:nvPr>
        </p:nvSpPr>
        <p:spPr>
          <a:xfrm>
            <a:off x="1187624" y="552128"/>
            <a:ext cx="5897563" cy="6032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smtClean="0"/>
              <a:t>2</a:t>
            </a:r>
            <a:r>
              <a:rPr lang="ru-RU" altLang="ru-RU" sz="2400" dirty="0" smtClean="0"/>
              <a:t>способ.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971600" y="1166168"/>
            <a:ext cx="7416824" cy="4371975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sz="2200" dirty="0" smtClean="0"/>
              <a:t>Работа на стекле. Подготовим стекло: уберем картон и протрем его салфеткой, чтобы не было следов от пальцев. Иначе в этих местах будет плохо ложиться тушь. Подложив эскиз под стекло аккуратно как можно точнее переведем рисунок. Надо учитывать, что он при этом получится в зеркальном отражении. Желательно накладывать пластилин очень маленькими с горошинку кусочками, при этом каждая последующая с чуть измененным оттенком. Затем постепенно разминать их пальцем по поверхности. Учитывайте, что при растирании пластилина получаются порой необыкновенные разводы, которые только еще больше придают красоту и порой подчеркивают форму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0568" y="-12637"/>
            <a:ext cx="1944216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082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ladraz.ru/images/82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171450"/>
            <a:ext cx="8441630" cy="628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93266" y="-99392"/>
            <a:ext cx="2088232" cy="2520280"/>
          </a:xfrm>
          <a:prstGeom prst="rect">
            <a:avLst/>
          </a:prstGeom>
          <a:noFill/>
        </p:spPr>
      </p:pic>
      <p:pic>
        <p:nvPicPr>
          <p:cNvPr id="5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336" y="3573016"/>
            <a:ext cx="1296144" cy="27391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464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2292" name="Picture 4" descr="DSC059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476672"/>
            <a:ext cx="8229601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8894" y="12887"/>
            <a:ext cx="2088232" cy="2520280"/>
          </a:xfrm>
          <a:prstGeom prst="rect">
            <a:avLst/>
          </a:prstGeom>
          <a:noFill/>
        </p:spPr>
      </p:pic>
      <p:pic>
        <p:nvPicPr>
          <p:cNvPr id="6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7856" y="4365104"/>
            <a:ext cx="1296144" cy="2163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603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Содержимое 3"/>
          <p:cNvSpPr>
            <a:spLocks noGrp="1"/>
          </p:cNvSpPr>
          <p:nvPr>
            <p:ph sz="half" idx="4294967295"/>
          </p:nvPr>
        </p:nvSpPr>
        <p:spPr>
          <a:xfrm>
            <a:off x="1921649" y="620688"/>
            <a:ext cx="7239000" cy="4371975"/>
          </a:xfrm>
        </p:spPr>
        <p:txBody>
          <a:bodyPr>
            <a:normAutofit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600" dirty="0" smtClean="0"/>
              <a:t>3 способ.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3600" dirty="0" smtClean="0"/>
              <a:t> На картон наносится тонкий слой пластилина, выравнивается стеком или ножом, а рисунок процарапывается зубочисткой, иглой, стеком, как в технике </a:t>
            </a:r>
            <a:r>
              <a:rPr lang="ru-RU" altLang="ru-RU" sz="3600" dirty="0" err="1" smtClean="0"/>
              <a:t>граттаж</a:t>
            </a:r>
            <a:r>
              <a:rPr lang="ru-RU" altLang="ru-RU" sz="3600" dirty="0" smtClean="0"/>
              <a:t>. </a:t>
            </a:r>
          </a:p>
          <a:p>
            <a:pPr eaLnBrk="1" hangingPunct="1"/>
            <a:endParaRPr lang="ru-RU" altLang="ru-RU" sz="3600" dirty="0" smtClean="0"/>
          </a:p>
        </p:txBody>
      </p:sp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4544" y="188640"/>
            <a:ext cx="208823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282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4340" name="Picture 4" descr="DSC08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3" y="349595"/>
            <a:ext cx="8363273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96552" y="-32824"/>
            <a:ext cx="2088232" cy="2520280"/>
          </a:xfrm>
          <a:prstGeom prst="rect">
            <a:avLst/>
          </a:prstGeom>
          <a:noFill/>
        </p:spPr>
      </p:pic>
      <p:pic>
        <p:nvPicPr>
          <p:cNvPr id="6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20272" y="3284984"/>
            <a:ext cx="1584176" cy="31182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627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Содержимое 2"/>
          <p:cNvSpPr>
            <a:spLocks noGrp="1"/>
          </p:cNvSpPr>
          <p:nvPr>
            <p:ph idx="4294967295"/>
          </p:nvPr>
        </p:nvSpPr>
        <p:spPr>
          <a:xfrm>
            <a:off x="914400" y="1052736"/>
            <a:ext cx="8229600" cy="4525963"/>
          </a:xfrm>
        </p:spPr>
        <p:txBody>
          <a:bodyPr/>
          <a:lstStyle/>
          <a:p>
            <a:pPr eaLnBrk="1" hangingPunct="1"/>
            <a:r>
              <a:rPr lang="ru-RU" altLang="ru-RU" sz="3600" dirty="0" smtClean="0"/>
              <a:t>4 способ. </a:t>
            </a:r>
          </a:p>
          <a:p>
            <a:pPr eaLnBrk="1" hangingPunct="1"/>
            <a:r>
              <a:rPr lang="ru-RU" altLang="ru-RU" sz="3600" dirty="0" smtClean="0"/>
              <a:t>Рисовать пластилином можно  “горошками” .Из пластилина катаются горошинки и выкладываются узором на грунтованную или чистую поверхность картона, заполняя весь рисунок</a:t>
            </a:r>
            <a:r>
              <a:rPr lang="ru-RU" altLang="ru-RU" sz="2000" dirty="0" smtClean="0"/>
              <a:t>. </a:t>
            </a:r>
            <a:endParaRPr lang="ru-RU" altLang="ru-RU" dirty="0" smtClean="0"/>
          </a:p>
        </p:txBody>
      </p:sp>
      <p:pic>
        <p:nvPicPr>
          <p:cNvPr id="4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60" y="188640"/>
            <a:ext cx="208823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785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maam.ru/upload/blogs/detsad-288623-14910769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" y="333375"/>
            <a:ext cx="818038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26591" y="12507"/>
            <a:ext cx="2088232" cy="2520280"/>
          </a:xfrm>
          <a:prstGeom prst="rect">
            <a:avLst/>
          </a:prstGeom>
          <a:noFill/>
        </p:spPr>
      </p:pic>
      <p:pic>
        <p:nvPicPr>
          <p:cNvPr id="4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336" y="3789040"/>
            <a:ext cx="1440160" cy="25951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321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Содержимое 2"/>
          <p:cNvSpPr>
            <a:spLocks noGrp="1"/>
          </p:cNvSpPr>
          <p:nvPr>
            <p:ph idx="4294967295"/>
          </p:nvPr>
        </p:nvSpPr>
        <p:spPr>
          <a:xfrm>
            <a:off x="827584" y="69269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ru-RU" altLang="ru-RU" sz="3900" dirty="0" smtClean="0"/>
              <a:t> </a:t>
            </a:r>
          </a:p>
          <a:p>
            <a:pPr eaLnBrk="1" hangingPunct="1"/>
            <a:r>
              <a:rPr lang="ru-RU" altLang="ru-RU" sz="3900" dirty="0" smtClean="0"/>
              <a:t>Рисовать пластилином можно и “жгутиками”. Техника “жгутиками” несколько сложнее в том, что надо скатать жгутики одинаковой толщины и выкладывать их на рисунок. Можно жгутики соединить вдвое и скрутить, тогда получится красивая косичка, основа контура рисунка.</a:t>
            </a:r>
          </a:p>
          <a:p>
            <a:pPr eaLnBrk="1" hangingPunct="1"/>
            <a:endParaRPr lang="ru-RU" altLang="ru-RU" dirty="0" smtClean="0"/>
          </a:p>
        </p:txBody>
      </p:sp>
      <p:pic>
        <p:nvPicPr>
          <p:cNvPr id="3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0568" y="260648"/>
            <a:ext cx="2016224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800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8868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548680"/>
            <a:ext cx="8147248" cy="5843314"/>
          </a:xfrm>
          <a:noFill/>
          <a:ln>
            <a:solidFill>
              <a:schemeClr val="accent1"/>
            </a:solidFill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57200" y="5949280"/>
            <a:ext cx="4402832" cy="44271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dirty="0" smtClean="0"/>
              <a:t>Техника «Жгутиками»</a:t>
            </a:r>
            <a:endParaRPr lang="ru-RU" dirty="0"/>
          </a:p>
        </p:txBody>
      </p:sp>
      <p:pic>
        <p:nvPicPr>
          <p:cNvPr id="5" name="Picture 2" descr="http://nrw-bbq.com/data_images/579ddaa3784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86916" y="11711"/>
            <a:ext cx="2088232" cy="2520280"/>
          </a:xfrm>
          <a:prstGeom prst="rect">
            <a:avLst/>
          </a:prstGeom>
          <a:noFill/>
        </p:spPr>
      </p:pic>
      <p:pic>
        <p:nvPicPr>
          <p:cNvPr id="6" name="Picture 6" descr="http://fotohood.ru/images/983612_fiksik-sim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6200" y="4222894"/>
            <a:ext cx="1296144" cy="2163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206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330</Words>
  <Application>Microsoft Office PowerPoint</Application>
  <PresentationFormat>Экран (4:3)</PresentationFormat>
  <Paragraphs>17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Cambria</vt:lpstr>
      <vt:lpstr>Monotype Corsiva</vt:lpstr>
      <vt:lpstr>Times New Roman</vt:lpstr>
      <vt:lpstr>Wingdings 2</vt:lpstr>
      <vt:lpstr>Тема Office</vt:lpstr>
      <vt:lpstr>РИСОВАНИЕ ПЛАСТИЛИНОМ </vt:lpstr>
      <vt:lpstr>техники и приемы рисования пластилином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q</cp:lastModifiedBy>
  <cp:revision>36</cp:revision>
  <dcterms:modified xsi:type="dcterms:W3CDTF">2022-04-04T00:03:06Z</dcterms:modified>
</cp:coreProperties>
</file>