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7" r:id="rId22"/>
    <p:sldId id="278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76" r:id="rId32"/>
    <p:sldId id="279" r:id="rId33"/>
    <p:sldId id="281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80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aac52ab0ba36f486b8692441a27f40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4257552921c2f89e06e8c73e59c8cf5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9-28_13-25-57.png"/>
          <p:cNvPicPr>
            <a:picLocks noChangeAspect="1"/>
          </p:cNvPicPr>
          <p:nvPr/>
        </p:nvPicPr>
        <p:blipFill>
          <a:blip r:embed="rId2" cstate="print"/>
          <a:srcRect l="882" t="1176" r="882" b="1176"/>
          <a:stretch>
            <a:fillRect/>
          </a:stretch>
        </p:blipFill>
        <p:spPr>
          <a:xfrm>
            <a:off x="-1" y="0"/>
            <a:ext cx="9144001" cy="6237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9-28_13-33-27.png"/>
          <p:cNvPicPr>
            <a:picLocks noChangeAspect="1"/>
          </p:cNvPicPr>
          <p:nvPr/>
        </p:nvPicPr>
        <p:blipFill>
          <a:blip r:embed="rId2" cstate="print"/>
          <a:srcRect r="1950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63688" y="476672"/>
            <a:ext cx="5976664" cy="79208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Кукурузная каша</a:t>
            </a:r>
            <a:endParaRPr lang="ru-RU" sz="4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9-28_13-55-32.png"/>
          <p:cNvPicPr>
            <a:picLocks noChangeAspect="1"/>
          </p:cNvPicPr>
          <p:nvPr/>
        </p:nvPicPr>
        <p:blipFill>
          <a:blip r:embed="rId2" cstate="print"/>
          <a:srcRect l="543" t="1778" r="543" b="177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f109d814f430939f1d4b141dde3061e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9144000" cy="150304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Конкурс фотографий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spc="50" dirty="0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«Кашу свари, да и в рот положи»</a:t>
            </a:r>
            <a:endParaRPr lang="ru-RU" b="1" spc="50" dirty="0">
              <a:ln w="11430"/>
              <a:solidFill>
                <a:srgbClr val="CC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8fbcc7ac4db3c320225006b95321fc9b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24944"/>
            <a:ext cx="3774093" cy="3933056"/>
          </a:xfrm>
          <a:prstGeom prst="rect">
            <a:avLst/>
          </a:prstGeom>
        </p:spPr>
      </p:pic>
      <p:pic>
        <p:nvPicPr>
          <p:cNvPr id="4" name="Рисунок 3" descr="png-transparent-animation-4s-bunny-animals-photography-fauna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7641" y="3573016"/>
            <a:ext cx="3676359" cy="3068960"/>
          </a:xfrm>
          <a:prstGeom prst="rect">
            <a:avLst/>
          </a:prstGeom>
        </p:spPr>
      </p:pic>
      <p:pic>
        <p:nvPicPr>
          <p:cNvPr id="5" name="Рисунок 4" descr="1673481785_gas-kvas-com-p-grechnevaya-kasha-risunok-detskii-3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4869160"/>
            <a:ext cx="2306506" cy="1800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11560" y="88177"/>
            <a:ext cx="7560840" cy="5940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Положение о конкурсе фотографий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«Кашу свари, да и в рот положи»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проводится с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09.10 – 13.10.2023 года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конкурсе участвуют обучающиеся 1-4 классов (до 3 фотографии от класса)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участия в конкурсе необходимо сделать интересное фото (индивидуальное, семейное) в соответствии с темой конкурса. Фото распечатать форматом 20/30.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Работы сдаются в библиотеку не позднее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 октября 14.00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Критерии оценки: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креативный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подход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соответствие тематике конкурса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оценивает жюри: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библиотекарь – Г.В.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Амеличкина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библиотекарь – Я.А.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Фимочкина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педагог-организатор – О.П.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Щетнева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Итоги конкурса подводятся на линейке 16 октября в 10.25 в актовом зале. Победители награждаются грамотами.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0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3000" y="-1143001"/>
            <a:ext cx="6858001" cy="9143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14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86" r="1559"/>
          <a:stretch>
            <a:fillRect/>
          </a:stretch>
        </p:blipFill>
        <p:spPr>
          <a:xfrm rot="16200000">
            <a:off x="1777380" y="-1300708"/>
            <a:ext cx="5589240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23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143001" y="-1142998"/>
            <a:ext cx="6857999" cy="9144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4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3001" y="-1143001"/>
            <a:ext cx="6858001" cy="9143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6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648"/>
            <a:ext cx="9144000" cy="60043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6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8681"/>
            <a:ext cx="9144000" cy="5599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291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0" r="2593" b="3513"/>
          <a:stretch>
            <a:fillRect/>
          </a:stretch>
        </p:blipFill>
        <p:spPr>
          <a:xfrm rot="16200000">
            <a:off x="1417339" y="-1156693"/>
            <a:ext cx="6309320" cy="9144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301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79"/>
          <a:stretch>
            <a:fillRect/>
          </a:stretch>
        </p:blipFill>
        <p:spPr>
          <a:xfrm>
            <a:off x="0" y="548680"/>
            <a:ext cx="9144000" cy="5976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3430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51" b="6951"/>
          <a:stretch>
            <a:fillRect/>
          </a:stretch>
        </p:blipFill>
        <p:spPr>
          <a:xfrm>
            <a:off x="0" y="332656"/>
            <a:ext cx="9144000" cy="6048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908720"/>
            <a:ext cx="9252520" cy="187220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Конкурс рецептов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900" b="1" spc="50" dirty="0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«Кушайте кашу и будьте здоровы!!!»</a:t>
            </a:r>
            <a:endParaRPr lang="ru-RU" sz="4900" b="1" spc="50" dirty="0">
              <a:ln w="11430"/>
              <a:solidFill>
                <a:srgbClr val="CC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a0bb9496722fb1b8d94b687470bc652d-800x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25" t="7881" r="4121" b="4873"/>
          <a:stretch>
            <a:fillRect/>
          </a:stretch>
        </p:blipFill>
        <p:spPr>
          <a:xfrm>
            <a:off x="0" y="4869160"/>
            <a:ext cx="2743226" cy="1988839"/>
          </a:xfrm>
          <a:prstGeom prst="rect">
            <a:avLst/>
          </a:prstGeom>
        </p:spPr>
      </p:pic>
      <p:pic>
        <p:nvPicPr>
          <p:cNvPr id="4" name="Рисунок 3" descr="verhushka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4077072"/>
            <a:ext cx="5424992" cy="3053333"/>
          </a:xfrm>
          <a:prstGeom prst="rect">
            <a:avLst/>
          </a:prstGeom>
        </p:spPr>
      </p:pic>
      <p:pic>
        <p:nvPicPr>
          <p:cNvPr id="5" name="Рисунок 4" descr="2023-10-16_13-23-07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9824" y="5373216"/>
            <a:ext cx="1584176" cy="13551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611560" y="431667"/>
            <a:ext cx="7776864" cy="53553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Положение о конкурсе рецептов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«Кушайте кашу и будьте здоровы»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проводится с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09.10 – 13.10.2023 года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конкурсе участвуют обучающиеся 1-4 классов (один лучший рецепт от класса сдаётся на общешкольный конкурс)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участия в конкурсе необходимо рецепт каши оформить на листе А4 в печатном варианте. Для оформления можно использовать рисунки, картинки, фото.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Работы сдаются в библиотеку не позднее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 октября 14.00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Критерии оценки: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интересное содержание рецепта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эстетическое оформление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оценивает жюри: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библиотекарь – Г.В.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Амеличкина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библиотекарь – Я.А.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Фимочкина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педагог-организатор – О.П.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Щетнева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Итоги конкурса подводятся на линейке 16 октября в 10.25 в актовом зале. Победители награждаются грамотами.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33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34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73" t="9838" r="3614" b="8263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364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3"/>
          <a:stretch>
            <a:fillRect/>
          </a:stretch>
        </p:blipFill>
        <p:spPr>
          <a:xfrm rot="16200000">
            <a:off x="1597360" y="-1336712"/>
            <a:ext cx="5949280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392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417341" y="-1156692"/>
            <a:ext cx="6309319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25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6" r="-481" b="2761"/>
          <a:stretch>
            <a:fillRect/>
          </a:stretch>
        </p:blipFill>
        <p:spPr>
          <a:xfrm rot="16200000">
            <a:off x="1345331" y="-1156691"/>
            <a:ext cx="6453336" cy="9143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34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13" b="16138"/>
          <a:stretch>
            <a:fillRect/>
          </a:stretch>
        </p:blipFill>
        <p:spPr>
          <a:xfrm rot="16200000">
            <a:off x="1143000" y="-1143001"/>
            <a:ext cx="6858000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42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345333" y="-1156693"/>
            <a:ext cx="6453336" cy="9144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52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15"/>
          <a:stretch>
            <a:fillRect/>
          </a:stretch>
        </p:blipFill>
        <p:spPr>
          <a:xfrm rot="16200000">
            <a:off x="1381336" y="-1120687"/>
            <a:ext cx="6381328" cy="9143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6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345332" y="-1156692"/>
            <a:ext cx="6453336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248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489348" y="-1156692"/>
            <a:ext cx="6165304" cy="914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1016_13433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10-16_13-35-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234</Words>
  <Application>Microsoft Office PowerPoint</Application>
  <PresentationFormat>Экран (4:3)</PresentationFormat>
  <Paragraphs>33</Paragraphs>
  <Slides>44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 фотографий  «Кашу свари, да и в рот положи»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 рецептов  «Кушайте кашу и будьте здоровы!!!»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Школа</cp:lastModifiedBy>
  <cp:revision>13</cp:revision>
  <dcterms:created xsi:type="dcterms:W3CDTF">2023-09-28T03:46:59Z</dcterms:created>
  <dcterms:modified xsi:type="dcterms:W3CDTF">2023-10-17T05:36:21Z</dcterms:modified>
</cp:coreProperties>
</file>