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1/15/2025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000109"/>
            <a:ext cx="84296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Иллюстрирование русской народной сказки «Колобок»</a:t>
            </a:r>
            <a:endParaRPr lang="ru-RU" sz="72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000108"/>
            <a:ext cx="878687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Художник - иллюстратор придумывает  к книгам разные рисунки.  Эти  рисунки называются – иллюстрации</a:t>
            </a:r>
            <a:r>
              <a:rPr lang="ru-RU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4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ИЛЛЮСТРАЦИЯ  -  ЭТО РИСУНОК,  ПОЯСНЯЮЩИЙ СОДЕРЖАНИЕ ТЕКСТА</a:t>
            </a:r>
            <a:r>
              <a:rPr lang="ru-RU" b="1" dirty="0" smtClean="0">
                <a:solidFill>
                  <a:srgbClr val="7030A0"/>
                </a:solidFill>
              </a:rPr>
              <a:t>.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886437"/>
            <a:ext cx="80010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Виктор Михайлович Васнецов</a:t>
            </a:r>
            <a:r>
              <a:rPr lang="ru-RU" sz="28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(1848-1926) </a:t>
            </a:r>
            <a:endParaRPr lang="ru-RU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AutoShape 2" descr="Васнецов Виктор | Читать биографии известных личностей РФ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аснецов Виктор | Читать биографии известных личностей РФ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s://histrf.ru/images/biographies/24/g1dCurMIAQHyEzsQSGspvRiXkgdQCInlUhw5Chf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0"/>
            <a:ext cx="5904656" cy="5786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Наброски Васнецова Аленушка - 44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09" y="0"/>
            <a:ext cx="3732153" cy="3857628"/>
          </a:xfrm>
          <a:prstGeom prst="rect">
            <a:avLst/>
          </a:prstGeom>
          <a:noFill/>
        </p:spPr>
      </p:pic>
      <p:pic>
        <p:nvPicPr>
          <p:cNvPr id="17412" name="Picture 4" descr="Иван-царевич на Сером Волке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0"/>
            <a:ext cx="5357818" cy="6858000"/>
          </a:xfrm>
          <a:prstGeom prst="rect">
            <a:avLst/>
          </a:prstGeom>
          <a:noFill/>
        </p:spPr>
      </p:pic>
      <p:pic>
        <p:nvPicPr>
          <p:cNvPr id="17414" name="Picture 6" descr="https://upload.wikimedia.org/wikipedia/commons/thumb/1/14/Vasnetsov_Frog_Princess.jpg/350px-Vasnetsov_Frog_Princes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14752"/>
            <a:ext cx="3786182" cy="3143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um.mos.ru/_next/image/?url=https%3A%2F%2Fum.mos.ru%2Fcontent%2Fiblock%2F735%2F%D0%B2%D1%80%D1%83%D0%B1%D0%B5%D0%BB%D1%8C_%D0%B0%D0%B2%D1%82%D0%BE%D0%BF%D0%BE%D1%80%D1%82_%D1%81_%D1%80%D0%B0%D0%BA%D0%BE%D0%B2%D0%B8%D0%BD%D0%BE%D0%B9.jpg&amp;w=1920&amp;q=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5616" y="0"/>
            <a:ext cx="6671094" cy="57864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 rot="10800000" flipV="1">
            <a:off x="500033" y="5931731"/>
            <a:ext cx="7572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Врубель Михаил Александрович  1856 -1910г.</a:t>
            </a: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Репродукция картины 'Царевна- Лебедь' Врубель Михаил Александрович |  Русская живопись | Купить в интернет магазине - Artvdom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7154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44" y="142852"/>
            <a:ext cx="9001156" cy="6494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Правила безопасной работы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sng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32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Выполняй </a:t>
            </a:r>
            <a:r>
              <a:rPr lang="ru-RU" sz="32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все действия по указанию учителя.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1" i="0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3200" b="1" i="0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2.Работай  только на своем рабочем месте.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3.Соблюдай порядок на рабочем месте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Следи за движением  во время работы.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5. Не покидай рабочее место без разрешения учителя.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 descr="Зайка рисунок легкий. Скачать и распечат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Зайка рисунок легкий. Скачать и распечат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Зайка рисунок легкий. Скачать и распечат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Зайка рисунок легкий. Скачать и распечат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0" name="AutoShape 10" descr="Зайка рисунок легкий. Скачать и распечат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2" name="Picture 12" descr="Поэтапное рисованиезац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0115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https://s-s-v.com/uploads/posts/2021-07/medium/1626796579_kak-narisovat-lisu-6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0" name="AutoShape 6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2" name="AutoShape 8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4" name="AutoShape 10" descr="https://s-s-v.com/uploads/posts/2021-07/1626796579_kak-narisovat-lisu-6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6" name="AutoShape 12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8" name="AutoShape 14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20" name="AutoShape 16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22" name="AutoShape 18" descr="Image 1 of 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24" name="AutoShape 20" descr="https://s-s-v.com/uploads/posts/2021-07/medium/1626796579_kak-narisovat-lisu-6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4608511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Поэтапное рисованиезац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5976" y="0"/>
            <a:ext cx="4645180" cy="5589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707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75</TotalTime>
  <Words>86</Words>
  <Application>Microsoft Office PowerPoint</Application>
  <PresentationFormat>Экран (4:3)</PresentationFormat>
  <Paragraphs>17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Default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ООО "КС ГОК"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Ольга</cp:lastModifiedBy>
  <cp:revision>10</cp:revision>
  <dcterms:created xsi:type="dcterms:W3CDTF">2025-01-14T11:26:04Z</dcterms:created>
  <dcterms:modified xsi:type="dcterms:W3CDTF">2025-01-15T04:48:25Z</dcterms:modified>
</cp:coreProperties>
</file>