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309" r:id="rId2"/>
    <p:sldId id="310" r:id="rId3"/>
    <p:sldId id="274" r:id="rId4"/>
    <p:sldId id="275" r:id="rId5"/>
    <p:sldId id="317" r:id="rId6"/>
    <p:sldId id="276" r:id="rId7"/>
    <p:sldId id="320" r:id="rId8"/>
    <p:sldId id="31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4707B-7056-4F5B-8625-F375ED0BD925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7AED1-C809-4461-8D55-5FD9B80C7F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4546_html_m77e8cca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62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836712"/>
            <a:ext cx="9034264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Мы живём</a:t>
            </a:r>
            <a:endParaRPr kumimoji="0" lang="ru-RU" sz="1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09_15-32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09736" y="836712"/>
            <a:ext cx="9034264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 космосе</a:t>
            </a:r>
            <a:endParaRPr kumimoji="0" lang="ru-RU" sz="1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8435bb4cebfc8e9adc18a26729e0f24e-8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3-07_15-04-4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315_1205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6705"/>
            <a:ext cx="9144000" cy="578459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06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2560"/>
            <a:ext cx="9144000" cy="58928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4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1763"/>
            <a:ext cx="9144000" cy="547447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3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3964"/>
            <a:ext cx="9144000" cy="547007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452</TotalTime>
  <Words>4</Words>
  <Application>Microsoft Office PowerPoint</Application>
  <PresentationFormat>Экран 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Библиотека</cp:lastModifiedBy>
  <cp:revision>32</cp:revision>
  <dcterms:created xsi:type="dcterms:W3CDTF">2023-03-07T02:48:26Z</dcterms:created>
  <dcterms:modified xsi:type="dcterms:W3CDTF">2023-04-10T04:14:52Z</dcterms:modified>
</cp:coreProperties>
</file>