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61" r:id="rId4"/>
    <p:sldId id="262" r:id="rId5"/>
    <p:sldId id="263" r:id="rId6"/>
    <p:sldId id="264" r:id="rId7"/>
    <p:sldId id="265" r:id="rId8"/>
    <p:sldId id="257" r:id="rId9"/>
    <p:sldId id="266" r:id="rId10"/>
    <p:sldId id="259" r:id="rId11"/>
    <p:sldId id="258" r:id="rId12"/>
    <p:sldId id="267" r:id="rId13"/>
    <p:sldId id="268" r:id="rId14"/>
    <p:sldId id="269" r:id="rId15"/>
    <p:sldId id="270" r:id="rId16"/>
    <p:sldId id="271" r:id="rId17"/>
    <p:sldId id="275" r:id="rId18"/>
    <p:sldId id="274" r:id="rId19"/>
    <p:sldId id="277" r:id="rId20"/>
    <p:sldId id="278" r:id="rId21"/>
    <p:sldId id="272" r:id="rId22"/>
    <p:sldId id="273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32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E09D3-E793-4FAA-BDE1-F77D6218F5B0}" type="datetimeFigureOut">
              <a:rPr lang="ru-RU" smtClean="0"/>
              <a:t>19.09.2019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3FD25-06D0-40FE-AA8E-9B5F5CDC53A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E09D3-E793-4FAA-BDE1-F77D6218F5B0}" type="datetimeFigureOut">
              <a:rPr lang="ru-RU" smtClean="0"/>
              <a:t>19.09.2019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3FD25-06D0-40FE-AA8E-9B5F5CDC53A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E09D3-E793-4FAA-BDE1-F77D6218F5B0}" type="datetimeFigureOut">
              <a:rPr lang="ru-RU" smtClean="0"/>
              <a:t>19.09.2019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3FD25-06D0-40FE-AA8E-9B5F5CDC53A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E09D3-E793-4FAA-BDE1-F77D6218F5B0}" type="datetimeFigureOut">
              <a:rPr lang="ru-RU" smtClean="0"/>
              <a:t>19.09.2019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3FD25-06D0-40FE-AA8E-9B5F5CDC53A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E09D3-E793-4FAA-BDE1-F77D6218F5B0}" type="datetimeFigureOut">
              <a:rPr lang="ru-RU" smtClean="0"/>
              <a:t>19.09.2019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3FD25-06D0-40FE-AA8E-9B5F5CDC53A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E09D3-E793-4FAA-BDE1-F77D6218F5B0}" type="datetimeFigureOut">
              <a:rPr lang="ru-RU" smtClean="0"/>
              <a:t>19.09.2019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3FD25-06D0-40FE-AA8E-9B5F5CDC53A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E09D3-E793-4FAA-BDE1-F77D6218F5B0}" type="datetimeFigureOut">
              <a:rPr lang="ru-RU" smtClean="0"/>
              <a:t>19.09.2019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3FD25-06D0-40FE-AA8E-9B5F5CDC53A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E09D3-E793-4FAA-BDE1-F77D6218F5B0}" type="datetimeFigureOut">
              <a:rPr lang="ru-RU" smtClean="0"/>
              <a:t>19.09.2019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3FD25-06D0-40FE-AA8E-9B5F5CDC53A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E09D3-E793-4FAA-BDE1-F77D6218F5B0}" type="datetimeFigureOut">
              <a:rPr lang="ru-RU" smtClean="0"/>
              <a:t>19.09.2019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3FD25-06D0-40FE-AA8E-9B5F5CDC53A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E09D3-E793-4FAA-BDE1-F77D6218F5B0}" type="datetimeFigureOut">
              <a:rPr lang="ru-RU" smtClean="0"/>
              <a:t>19.09.2019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3FD25-06D0-40FE-AA8E-9B5F5CDC53A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E09D3-E793-4FAA-BDE1-F77D6218F5B0}" type="datetimeFigureOut">
              <a:rPr lang="ru-RU" smtClean="0"/>
              <a:t>19.09.2019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3FD25-06D0-40FE-AA8E-9B5F5CDC53A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AE09D3-E793-4FAA-BDE1-F77D6218F5B0}" type="datetimeFigureOut">
              <a:rPr lang="ru-RU" smtClean="0"/>
              <a:t>19.09.2019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93FD25-06D0-40FE-AA8E-9B5F5CDC53A5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3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28605"/>
            <a:ext cx="7772400" cy="1643073"/>
          </a:xfrm>
        </p:spPr>
        <p:txBody>
          <a:bodyPr>
            <a:normAutofit fontScale="90000"/>
          </a:bodyPr>
          <a:lstStyle/>
          <a:p>
            <a:r>
              <a:rPr lang="ru-RU" sz="6000" b="1" dirty="0" smtClean="0">
                <a:solidFill>
                  <a:srgbClr val="0070C0"/>
                </a:solidFill>
                <a:latin typeface="Bookman Old Style" pitchFamily="18" charset="0"/>
              </a:rPr>
              <a:t>Голубь -символ мира</a:t>
            </a:r>
            <a:endParaRPr lang="ru-RU" sz="6000" b="1" dirty="0">
              <a:solidFill>
                <a:srgbClr val="0070C0"/>
              </a:solidFill>
              <a:latin typeface="Bookman Old Style" pitchFamily="18" charset="0"/>
            </a:endParaRPr>
          </a:p>
        </p:txBody>
      </p:sp>
      <p:sp>
        <p:nvSpPr>
          <p:cNvPr id="11266" name="AutoShape 2" descr="Картинки по запросу картинка голубь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268" name="AutoShape 4" descr="Похожее изображени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1269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0232" y="2666134"/>
            <a:ext cx="5286412" cy="39600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 Символ — это условный знак, какого- либо понятия, явления, идеи. 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6221" y="428604"/>
            <a:ext cx="8001056" cy="600079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 Сова – символ мудрости 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3" y="446463"/>
            <a:ext cx="8167745" cy="612580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Орёл – символ свободы 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446463"/>
            <a:ext cx="8286808" cy="621510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Аист – символ материнской любви 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85728"/>
            <a:ext cx="8334433" cy="62508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Лебедь – символ верности 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3" y="267868"/>
            <a:ext cx="8405871" cy="630440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Голубь – символ мира 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7" y="124992"/>
            <a:ext cx="8596373" cy="64472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14290"/>
            <a:ext cx="8401080" cy="6357982"/>
          </a:xfrm>
        </p:spPr>
        <p:txBody>
          <a:bodyPr/>
          <a:lstStyle/>
          <a:p>
            <a:r>
              <a:rPr lang="ru-RU" sz="5400" b="1" dirty="0" smtClean="0">
                <a:solidFill>
                  <a:srgbClr val="FF0000"/>
                </a:solidFill>
              </a:rPr>
              <a:t>             Девиз конгресса:</a:t>
            </a:r>
            <a:br>
              <a:rPr lang="ru-RU" sz="5400" b="1" dirty="0" smtClean="0">
                <a:solidFill>
                  <a:srgbClr val="FF0000"/>
                </a:solidFill>
              </a:rPr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6000" b="1" dirty="0" smtClean="0">
                <a:solidFill>
                  <a:srgbClr val="7030A0"/>
                </a:solidFill>
                <a:latin typeface="Franklin Gothic Book" pitchFamily="34" charset="0"/>
              </a:rPr>
              <a:t>«Защита мира – </a:t>
            </a:r>
            <a:br>
              <a:rPr lang="ru-RU" sz="6000" b="1" dirty="0" smtClean="0">
                <a:solidFill>
                  <a:srgbClr val="7030A0"/>
                </a:solidFill>
                <a:latin typeface="Franklin Gothic Book" pitchFamily="34" charset="0"/>
              </a:rPr>
            </a:br>
            <a:r>
              <a:rPr lang="ru-RU" sz="6000" b="1" dirty="0" smtClean="0">
                <a:solidFill>
                  <a:srgbClr val="7030A0"/>
                </a:solidFill>
                <a:latin typeface="Franklin Gothic Book" pitchFamily="34" charset="0"/>
              </a:rPr>
              <a:t>дело всех народов мира»</a:t>
            </a:r>
            <a:endParaRPr lang="ru-RU" sz="6000" b="1" dirty="0">
              <a:solidFill>
                <a:srgbClr val="7030A0"/>
              </a:solidFill>
              <a:latin typeface="Franklin Gothic Book" pitchFamily="34" charset="0"/>
            </a:endParaRP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357166"/>
            <a:ext cx="2284397" cy="23257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Голубка Пикассо В 1949 году в Париже состоялся первый всемирный конгресс стор..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3" y="285728"/>
            <a:ext cx="8096307" cy="607223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Картинки по запросу картинка голубь мира эмблем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500042"/>
            <a:ext cx="8600086" cy="557214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Ещё в древности голубь считался символом плодородия, а впоследствии и мира. Г..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267868"/>
            <a:ext cx="8501122" cy="637584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ГРЕЦИЯ В античной Греции голубь олицетворял любовь и обновление жизни 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357166"/>
            <a:ext cx="8286808" cy="621510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КИТАЙ У китайцев голубь символизирует долголетие, верность , порядок, почтен..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357166"/>
            <a:ext cx="8382059" cy="628654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Голубь появлялся на плече пророка Мухаммеда, олицетворяя сходящее на него Бож..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53578"/>
            <a:ext cx="8453454" cy="634009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В христианстве голубь считался символом Святого Духа. В Библии голубка, выпущ..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357166"/>
            <a:ext cx="8096264" cy="607219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ОФИЦИАЛЬНАЯ ЭМБЛЕМА РОССИИ, ПОСВЯЩЁННАЯ ВЕЛИКОЙ ПОБЕДЕ 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0"/>
            <a:ext cx="8667736" cy="650080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400" b="1" dirty="0" smtClean="0">
                <a:solidFill>
                  <a:srgbClr val="002060"/>
                </a:solidFill>
                <a:latin typeface="Bookman Old Style" pitchFamily="18" charset="0"/>
              </a:rPr>
              <a:t>Садако Сасаки</a:t>
            </a:r>
            <a:endParaRPr lang="ru-RU" sz="5400" b="1" dirty="0">
              <a:solidFill>
                <a:srgbClr val="002060"/>
              </a:solidFill>
              <a:latin typeface="Bookman Old Style" pitchFamily="18" charset="0"/>
            </a:endParaRPr>
          </a:p>
        </p:txBody>
      </p:sp>
      <p:sp>
        <p:nvSpPr>
          <p:cNvPr id="32770" name="AutoShape 2" descr="Картинки по запросу картинка садако сасак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2772" name="AutoShape 4" descr="Похожее изображени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2773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1785926"/>
            <a:ext cx="6982668" cy="4748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  <a:latin typeface="Franklin Gothic Book" pitchFamily="34" charset="0"/>
              </a:rPr>
              <a:t>Памятник Садако Сасаки</a:t>
            </a:r>
            <a:endParaRPr lang="ru-RU" b="1" dirty="0">
              <a:solidFill>
                <a:srgbClr val="002060"/>
              </a:solidFill>
              <a:latin typeface="Franklin Gothic Book" pitchFamily="34" charset="0"/>
            </a:endParaRPr>
          </a:p>
        </p:txBody>
      </p:sp>
      <p:sp>
        <p:nvSpPr>
          <p:cNvPr id="31746" name="AutoShape 2" descr="Похожее изображени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174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1571612"/>
            <a:ext cx="3298825" cy="495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1749" name="Picture 5" descr="Похожее изображение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62436" y="2857496"/>
            <a:ext cx="4572032" cy="34290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400" b="1" dirty="0" smtClean="0">
                <a:solidFill>
                  <a:srgbClr val="7030A0"/>
                </a:solidFill>
                <a:latin typeface="Bookman Old Style" pitchFamily="18" charset="0"/>
              </a:rPr>
              <a:t>Витя Черевичкин</a:t>
            </a:r>
            <a:endParaRPr lang="ru-RU" sz="5400" b="1" dirty="0">
              <a:solidFill>
                <a:srgbClr val="7030A0"/>
              </a:solidFill>
              <a:latin typeface="Bookman Old Style" pitchFamily="18" charset="0"/>
            </a:endParaRPr>
          </a:p>
        </p:txBody>
      </p:sp>
      <p:sp>
        <p:nvSpPr>
          <p:cNvPr id="33794" name="AutoShape 2" descr="Картинки по запросу картинка витя черевичкин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379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1590102"/>
            <a:ext cx="7238994" cy="49821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4" name="Picture 4" descr="Картинки по запросу картинка витя черевичкин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214290"/>
            <a:ext cx="3143272" cy="2610663"/>
          </a:xfrm>
          <a:prstGeom prst="rect">
            <a:avLst/>
          </a:prstGeom>
          <a:noFill/>
        </p:spPr>
      </p:pic>
      <p:sp>
        <p:nvSpPr>
          <p:cNvPr id="35846" name="AutoShape 6" descr="Картинки по запросу картинка витя черевичкин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5848" name="Picture 8" descr="Похожее изображение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3101398"/>
            <a:ext cx="4643470" cy="3137479"/>
          </a:xfrm>
          <a:prstGeom prst="rect">
            <a:avLst/>
          </a:prstGeom>
          <a:noFill/>
        </p:spPr>
      </p:pic>
      <p:sp>
        <p:nvSpPr>
          <p:cNvPr id="35850" name="AutoShape 10" descr="Картинки по запросу картинка витя черевичкин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5851" name="Picture 1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57818" y="418999"/>
            <a:ext cx="3620121" cy="48673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Мир необходимо защищать Организация Объединённых Наций была создана в 1945 го..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5251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 Голубь – олицетворяет мир 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214290"/>
            <a:ext cx="8572528" cy="64293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15</Words>
  <Application>Microsoft Office PowerPoint</Application>
  <PresentationFormat>Экран (4:3)</PresentationFormat>
  <Paragraphs>5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Тема Office</vt:lpstr>
      <vt:lpstr>Голубь -символ мира</vt:lpstr>
      <vt:lpstr>Слайд 2</vt:lpstr>
      <vt:lpstr>Слайд 3</vt:lpstr>
      <vt:lpstr>Слайд 4</vt:lpstr>
      <vt:lpstr>Слайд 5</vt:lpstr>
      <vt:lpstr>Слайд 6</vt:lpstr>
      <vt:lpstr>Слайд 7</vt:lpstr>
      <vt:lpstr>             Девиз конгресса:  «Защита мира –  дело всех народов мира»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Садако Сасаки</vt:lpstr>
      <vt:lpstr>Памятник Садако Сасаки</vt:lpstr>
      <vt:lpstr>Витя Черевичкин</vt:lpstr>
      <vt:lpstr>Слайд 20</vt:lpstr>
      <vt:lpstr>Слайд 21</vt:lpstr>
      <vt:lpstr>Слайд 22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Голубь мира</dc:title>
  <dc:creator>User</dc:creator>
  <cp:lastModifiedBy>User</cp:lastModifiedBy>
  <cp:revision>8</cp:revision>
  <dcterms:created xsi:type="dcterms:W3CDTF">2019-09-19T07:53:17Z</dcterms:created>
  <dcterms:modified xsi:type="dcterms:W3CDTF">2019-09-19T09:05:06Z</dcterms:modified>
</cp:coreProperties>
</file>