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11/27/2019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C9B81F-C347-4BEF-BFDF-29C42F48304A}" type="datetimeFigureOut">
              <a:rPr lang="en-US" smtClean="0"/>
              <a:pPr/>
              <a:t>11/27/2019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42AED99-7FB4-404E-8A97-64753DCE42EC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1371600"/>
            <a:ext cx="8643998" cy="312897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latin typeface="+mn-lt"/>
                <a:cs typeface="Arial" pitchFamily="34" charset="0"/>
              </a:rPr>
              <a:t>Второстепенные члены предложения</a:t>
            </a:r>
            <a:endParaRPr lang="ru-RU" sz="6000" dirty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04088"/>
            <a:ext cx="8548718" cy="3224978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>
                <a:latin typeface="Arial" pitchFamily="34" charset="0"/>
                <a:cs typeface="Arial" pitchFamily="34" charset="0"/>
              </a:rPr>
              <a:t>« Если есть труд – будет и успех» </a:t>
            </a:r>
            <a:endParaRPr lang="ru-RU" sz="7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04088"/>
            <a:ext cx="8715436" cy="54395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</a:t>
            </a:r>
            <a:r>
              <a:rPr lang="ru-RU" b="1" dirty="0" smtClean="0"/>
              <a:t>Двадцать восьмое ноября</a:t>
            </a:r>
            <a:br>
              <a:rPr lang="ru-RU" b="1" dirty="0" smtClean="0"/>
            </a:br>
            <a:r>
              <a:rPr lang="ru-RU" b="1" dirty="0" smtClean="0"/>
              <a:t>               Классная работа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r>
              <a:rPr lang="ru-RU" b="1" dirty="0" err="1" smtClean="0"/>
              <a:t>Кк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6700" b="1" dirty="0" smtClean="0">
                <a:latin typeface="Arial" pitchFamily="34" charset="0"/>
                <a:cs typeface="Arial" pitchFamily="34" charset="0"/>
              </a:rPr>
              <a:t>Книга – самый дорогой подарок.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 descr="Красная библия, Картинка книг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4357694"/>
            <a:ext cx="2643206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5225242"/>
          </a:xfrm>
        </p:spPr>
        <p:txBody>
          <a:bodyPr>
            <a:noAutofit/>
          </a:bodyPr>
          <a:lstStyle/>
          <a:p>
            <a:r>
              <a:rPr lang="ru-RU" sz="7200" b="1" dirty="0" smtClean="0"/>
              <a:t>дарить</a:t>
            </a:r>
            <a:br>
              <a:rPr lang="ru-RU" sz="7200" b="1" dirty="0" smtClean="0"/>
            </a:br>
            <a:r>
              <a:rPr lang="ru-RU" sz="7200" b="1" dirty="0" smtClean="0"/>
              <a:t>подарить</a:t>
            </a:r>
            <a:br>
              <a:rPr lang="ru-RU" sz="7200" b="1" dirty="0" smtClean="0"/>
            </a:br>
            <a:r>
              <a:rPr lang="ru-RU" sz="7200" b="1" dirty="0" smtClean="0"/>
              <a:t>подарок</a:t>
            </a:r>
            <a:br>
              <a:rPr lang="ru-RU" sz="7200" b="1" dirty="0" smtClean="0"/>
            </a:br>
            <a:r>
              <a:rPr lang="ru-RU" sz="7200" b="1" dirty="0" smtClean="0"/>
              <a:t>подарочный</a:t>
            </a:r>
            <a:r>
              <a:rPr lang="ru-RU" sz="6600" dirty="0" smtClean="0"/>
              <a:t/>
            </a:r>
            <a:br>
              <a:rPr lang="ru-RU" sz="6600" dirty="0" smtClean="0"/>
            </a:b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04088"/>
            <a:ext cx="8501122" cy="3367854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 smtClean="0"/>
              <a:t>Второстепенные члены предложения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305800" cy="5572164"/>
          </a:xfrm>
        </p:spPr>
        <p:txBody>
          <a:bodyPr>
            <a:normAutofit/>
          </a:bodyPr>
          <a:lstStyle/>
          <a:p>
            <a:r>
              <a:rPr lang="ru-RU" sz="4400" dirty="0" smtClean="0"/>
              <a:t>- </a:t>
            </a:r>
            <a:r>
              <a:rPr lang="ru-RU" sz="4400" b="1" u="sng" dirty="0" smtClean="0"/>
              <a:t>Узнать</a:t>
            </a:r>
            <a:r>
              <a:rPr lang="ru-RU" sz="4400" b="1" dirty="0" smtClean="0"/>
              <a:t>, чем являются имена прилагательные в предложении. </a:t>
            </a:r>
            <a:br>
              <a:rPr lang="ru-RU" sz="4400" b="1" dirty="0" smtClean="0"/>
            </a:br>
            <a:r>
              <a:rPr lang="ru-RU" sz="4400" b="1" dirty="0" smtClean="0"/>
              <a:t>- </a:t>
            </a:r>
            <a:r>
              <a:rPr lang="ru-RU" sz="4400" b="1" u="sng" dirty="0" smtClean="0"/>
              <a:t>Закрепить</a:t>
            </a:r>
            <a:r>
              <a:rPr lang="ru-RU" sz="4400" b="1" dirty="0" smtClean="0"/>
              <a:t> умения синтаксического  разбора предложений.</a:t>
            </a:r>
            <a:br>
              <a:rPr lang="ru-RU" sz="4400" b="1" dirty="0" smtClean="0"/>
            </a:br>
            <a:r>
              <a:rPr lang="ru-RU" sz="4400" b="1" dirty="0" smtClean="0"/>
              <a:t>- </a:t>
            </a:r>
            <a:r>
              <a:rPr lang="ru-RU" sz="4400" b="1" u="sng" dirty="0" smtClean="0"/>
              <a:t>Выяснить</a:t>
            </a:r>
            <a:r>
              <a:rPr lang="ru-RU" sz="4400" b="1" dirty="0" smtClean="0"/>
              <a:t>, значение второстепенных членов.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117</TotalTime>
  <Words>30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Constantia</vt:lpstr>
      <vt:lpstr>Wingdings 2</vt:lpstr>
      <vt:lpstr>Default Theme</vt:lpstr>
      <vt:lpstr>Второстепенные члены предложения</vt:lpstr>
      <vt:lpstr>« Если есть труд – будет и успех» </vt:lpstr>
      <vt:lpstr>         Двадцать восьмое ноября                Классная работа    Кк Книга – самый дорогой подарок.  </vt:lpstr>
      <vt:lpstr>дарить подарить подарок подарочный </vt:lpstr>
      <vt:lpstr>Второстепенные члены предложения </vt:lpstr>
      <vt:lpstr>- Узнать, чем являются имена прилагательные в предложении.  - Закрепить умения синтаксического  разбора предложений. - Выяснить, значение второстепенных членов.</vt:lpstr>
    </vt:vector>
  </TitlesOfParts>
  <Company>ООО "КС ГОК"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Второстепенные члены предложения</dc:title>
  <dc:creator>pc</dc:creator>
  <cp:lastModifiedBy>Ольга</cp:lastModifiedBy>
  <cp:revision>8</cp:revision>
  <dcterms:created xsi:type="dcterms:W3CDTF">2019-11-21T10:40:48Z</dcterms:created>
  <dcterms:modified xsi:type="dcterms:W3CDTF">2019-11-27T06:24:55Z</dcterms:modified>
</cp:coreProperties>
</file>