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515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64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00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179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692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05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28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200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5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768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40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60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для презентации природа (62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96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8709" y="2420888"/>
            <a:ext cx="7772400" cy="1470025"/>
          </a:xfrm>
        </p:spPr>
        <p:txBody>
          <a:bodyPr>
            <a:no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просто храм,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храм науки,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есть ещё природы храм –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цветами, тянущими руки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Навстречу солнцу и ветрам.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свят в любое время суток,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 для нас в жару и стынь,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Входи сюда,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Будь сердцем чуток,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оскверняй его святынь.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603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Царства живой природы</a:t>
            </a:r>
            <a:endParaRPr lang="ru-RU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8600" dirty="0" smtClean="0"/>
              <a:t>  </a:t>
            </a:r>
            <a:r>
              <a:rPr lang="ru-RU" sz="8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Растения</a:t>
            </a:r>
          </a:p>
          <a:p>
            <a:pPr marL="0" indent="0">
              <a:buNone/>
            </a:pPr>
            <a:r>
              <a:rPr lang="ru-RU" sz="8600" dirty="0" smtClean="0"/>
              <a:t>  </a:t>
            </a:r>
            <a:r>
              <a:rPr lang="ru-RU" sz="8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Животные</a:t>
            </a:r>
          </a:p>
          <a:p>
            <a:pPr marL="0" indent="0">
              <a:buNone/>
            </a:pPr>
            <a:r>
              <a:rPr lang="ru-RU" sz="8600" dirty="0" smtClean="0"/>
              <a:t>  </a:t>
            </a:r>
            <a:r>
              <a:rPr lang="ru-RU" sz="8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Грибы</a:t>
            </a:r>
          </a:p>
          <a:p>
            <a:pPr marL="0" indent="0">
              <a:buNone/>
            </a:pPr>
            <a:r>
              <a:rPr lang="ru-RU" sz="8600" dirty="0" smtClean="0"/>
              <a:t>  </a:t>
            </a:r>
            <a:r>
              <a:rPr lang="ru-RU" sz="8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Бактерии</a:t>
            </a: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255785" y="908720"/>
            <a:ext cx="347617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43362" y="908720"/>
            <a:ext cx="0" cy="5112568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243362" y="3212976"/>
            <a:ext cx="7200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276672" y="4581128"/>
            <a:ext cx="7200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276672" y="6021288"/>
            <a:ext cx="7200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276672" y="1916832"/>
            <a:ext cx="7200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Фото: неизвестное науке растение открыли в Узбекистане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20"/>
          <a:stretch/>
        </p:blipFill>
        <p:spPr bwMode="auto">
          <a:xfrm>
            <a:off x="5652120" y="1340768"/>
            <a:ext cx="3024336" cy="152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амые необычные животны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004" y="2996952"/>
            <a:ext cx="2717452" cy="184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К НЕ ОТРАВИТЬСЯ ГРИБАМ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77" y="36286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чтиво | Все, что нужно знать о бактериях - Hi-News.r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208" y="5157192"/>
            <a:ext cx="218904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26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ru-RU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9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животных</a:t>
            </a:r>
            <a:endParaRPr lang="ru-RU" sz="9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83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4823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Задача:</a:t>
            </a:r>
            <a:endParaRPr lang="ru-RU" sz="6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30014"/>
            <a:ext cx="5304582" cy="47472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Узнать о разнообразии животных в природе и выяснить, чем они отличаются.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Вопросительный знак, Человек, Человек, Символ, Совместный, совместный,  человек, вопрос png | PNGW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18" y="1556792"/>
            <a:ext cx="324035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2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ЗОО</a:t>
            </a:r>
            <a:r>
              <a:rPr lang="ru-RU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ЛОГИЯ</a:t>
            </a:r>
            <a:endParaRPr lang="ru-RU" sz="7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8000" b="1" dirty="0" smtClean="0">
                <a:solidFill>
                  <a:srgbClr val="C00000"/>
                </a:solidFill>
              </a:rPr>
              <a:t>ЗОО</a:t>
            </a:r>
            <a:r>
              <a:rPr lang="ru-RU" sz="8000" dirty="0" smtClean="0"/>
              <a:t> – животные</a:t>
            </a:r>
          </a:p>
          <a:p>
            <a:pPr marL="0" indent="0">
              <a:buNone/>
            </a:pPr>
            <a:r>
              <a:rPr lang="ru-RU" sz="8000" b="1" dirty="0" smtClean="0">
                <a:solidFill>
                  <a:srgbClr val="0070C0"/>
                </a:solidFill>
              </a:rPr>
              <a:t>ЛОГОС</a:t>
            </a:r>
            <a:r>
              <a:rPr lang="ru-RU" sz="8000" dirty="0" smtClean="0"/>
              <a:t> - </a:t>
            </a:r>
            <a:r>
              <a:rPr lang="ru-RU" sz="8000" dirty="0"/>
              <a:t>н</a:t>
            </a:r>
            <a:r>
              <a:rPr lang="ru-RU" sz="8000" dirty="0" smtClean="0"/>
              <a:t>аука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77088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Насекомые</a:t>
            </a:r>
          </a:p>
          <a:p>
            <a:pPr marL="0" indent="0" algn="ctr">
              <a:buNone/>
            </a:pPr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Рыбы</a:t>
            </a:r>
          </a:p>
          <a:p>
            <a:pPr marL="0" indent="0" algn="ctr">
              <a:buNone/>
            </a:pP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Земноводные</a:t>
            </a:r>
          </a:p>
          <a:p>
            <a:pPr marL="0" indent="0" algn="ctr">
              <a:buNone/>
            </a:pP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Пресмыающиеся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</a:p>
          <a:p>
            <a:pPr marL="0" indent="0" algn="ctr">
              <a:buNone/>
            </a:pP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Млекопитающие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22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равила </a:t>
            </a:r>
            <a:r>
              <a:rPr lang="ru-RU" sz="4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в паре:</a:t>
            </a:r>
            <a:endParaRPr lang="ru-RU" sz="4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1.Говорим шепотом;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2.Работаем вместе;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Договариваемся: кто пишет, а кто выступает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В выступлении говорить от двух лиц: «Мы считаем…»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369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100313"/>
              </p:ext>
            </p:extLst>
          </p:nvPr>
        </p:nvGraphicFramePr>
        <p:xfrm>
          <a:off x="107505" y="1700808"/>
          <a:ext cx="8856981" cy="2016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5283"/>
                <a:gridCol w="1265283"/>
                <a:gridCol w="1265283"/>
                <a:gridCol w="1265283"/>
                <a:gridCol w="1265283"/>
                <a:gridCol w="1265283"/>
                <a:gridCol w="1265283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группы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601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884722"/>
              </p:ext>
            </p:extLst>
          </p:nvPr>
        </p:nvGraphicFramePr>
        <p:xfrm>
          <a:off x="107501" y="1700808"/>
          <a:ext cx="8784978" cy="2379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163"/>
                <a:gridCol w="1560176"/>
                <a:gridCol w="1368150"/>
                <a:gridCol w="1464163"/>
                <a:gridCol w="1464163"/>
                <a:gridCol w="1464163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20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Грудь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брюшко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Хитин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ног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крыла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Трахеи</a:t>
                      </a:r>
                    </a:p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31840" y="692696"/>
            <a:ext cx="333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Насекомые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1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6133"/>
              </p:ext>
            </p:extLst>
          </p:nvPr>
        </p:nvGraphicFramePr>
        <p:xfrm>
          <a:off x="107505" y="1700808"/>
          <a:ext cx="8928990" cy="3233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8165"/>
                <a:gridCol w="1488165"/>
                <a:gridCol w="1488165"/>
                <a:gridCol w="1488165"/>
                <a:gridCol w="1488165"/>
                <a:gridCol w="1488165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Вода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</a:p>
                    <a:p>
                      <a:pPr algn="ctr"/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Чешуя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Икра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Плавники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Жабры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347864" y="404664"/>
            <a:ext cx="2653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Рыбы</a:t>
            </a:r>
            <a:endParaRPr lang="ru-RU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407113"/>
              </p:ext>
            </p:extLst>
          </p:nvPr>
        </p:nvGraphicFramePr>
        <p:xfrm>
          <a:off x="107503" y="1700808"/>
          <a:ext cx="8856984" cy="2806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164"/>
                <a:gridCol w="1764197"/>
                <a:gridCol w="1656184"/>
                <a:gridCol w="1224136"/>
                <a:gridCol w="1260139"/>
                <a:gridCol w="1476164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Суша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Влажная кожа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Икра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ноги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r>
                        <a:rPr lang="ru-RU" sz="2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2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Кожа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051720" y="404664"/>
            <a:ext cx="43506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Земноводные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864158"/>
              </p:ext>
            </p:extLst>
          </p:nvPr>
        </p:nvGraphicFramePr>
        <p:xfrm>
          <a:off x="107501" y="1700808"/>
          <a:ext cx="8784978" cy="2806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9"/>
                <a:gridCol w="1872208"/>
                <a:gridCol w="1872208"/>
                <a:gridCol w="1152128"/>
                <a:gridCol w="1200132"/>
                <a:gridCol w="1464163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Земля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Сухая кожа с чешуйками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Ноги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979712" y="620688"/>
            <a:ext cx="49139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Пресмыкающиеся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968807"/>
              </p:ext>
            </p:extLst>
          </p:nvPr>
        </p:nvGraphicFramePr>
        <p:xfrm>
          <a:off x="107503" y="1700808"/>
          <a:ext cx="8856984" cy="2806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164"/>
                <a:gridCol w="1836205"/>
                <a:gridCol w="1368152"/>
                <a:gridCol w="1224135"/>
                <a:gridCol w="1476164"/>
                <a:gridCol w="1476164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Перья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Крылья</a:t>
                      </a: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Ноги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59832" y="692695"/>
            <a:ext cx="24016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335442"/>
              </p:ext>
            </p:extLst>
          </p:nvPr>
        </p:nvGraphicFramePr>
        <p:xfrm>
          <a:off x="179512" y="2852936"/>
          <a:ext cx="8856984" cy="2562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164"/>
                <a:gridCol w="1620180"/>
                <a:gridCol w="1332148"/>
                <a:gridCol w="1908212"/>
                <a:gridCol w="1224136"/>
                <a:gridCol w="1296144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 обитания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Строение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Покровы тела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Размножение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движения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дыхания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Шерсть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Живородящие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ноги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07704" y="454074"/>
            <a:ext cx="558454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Млекопитающие</a:t>
            </a:r>
          </a:p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(звери)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36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919636"/>
              </p:ext>
            </p:extLst>
          </p:nvPr>
        </p:nvGraphicFramePr>
        <p:xfrm>
          <a:off x="88490" y="116632"/>
          <a:ext cx="8856981" cy="67287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5283"/>
                <a:gridCol w="1265283"/>
                <a:gridCol w="1265283"/>
                <a:gridCol w="1265283"/>
                <a:gridCol w="1265283"/>
                <a:gridCol w="1265283"/>
                <a:gridCol w="1265283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Назв. Гр.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Ср.</a:t>
                      </a:r>
                      <a:r>
                        <a:rPr lang="ru-RU" sz="1800" b="1" u="sng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об-</a:t>
                      </a:r>
                      <a:r>
                        <a:rPr lang="ru-RU" sz="1800" b="1" u="sng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ия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</a:t>
                      </a:r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-е</a:t>
                      </a:r>
                      <a:r>
                        <a:rPr lang="ru-RU" sz="1800" b="1" u="sng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тел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Покр</a:t>
                      </a:r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тел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Размнож</a:t>
                      </a:r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Орг.движ</a:t>
                      </a:r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Орг. дых.</a:t>
                      </a:r>
                      <a:endParaRPr lang="ru-RU" sz="18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Насекомые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Грудь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брюшко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Хитин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ног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крыла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Трахеи</a:t>
                      </a: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Рыбы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Чешуя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Икра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Плавники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Жабры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Земноводные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Суша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Влажная кожа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Икра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ноги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r>
                        <a:rPr lang="ru-RU" sz="1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1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Кожа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Пресмыкающиеся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Земля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Сухая кожа с чешуйками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Ноги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Птицы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Перья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Яйца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Крылья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Ноги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Млекопитающие</a:t>
                      </a:r>
                    </a:p>
                    <a:p>
                      <a:r>
                        <a:rPr lang="ru-RU" sz="1600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(звери)</a:t>
                      </a:r>
                      <a:endParaRPr lang="ru-RU" sz="1600" b="1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Повсеместная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Голова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Шея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Туловище</a:t>
                      </a:r>
                    </a:p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Хвост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Шерсть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Живородящие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ноги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Лёгкие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642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Шаблон презентации &amp;quot;Лето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AutoShape 4" descr="10 интересных фактов о Красной Книге — СТО ФАКТ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10 интересных фактов о Красной Книге — СТО ФАКТОВ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4" name="Picture 8" descr="Обложка на паспорта &amp;quot;Красная книга&amp;quot; Glinki Print 8611933 купить в  интернет-магазине Wildberr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4557"/>
            <a:ext cx="4828534" cy="64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99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255</TotalTime>
  <Words>324</Words>
  <Application>Microsoft Office PowerPoint</Application>
  <PresentationFormat>Экран (4:3)</PresentationFormat>
  <Paragraphs>198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Есть просто храм, Есть храм науки, А есть ещё природы храм – С цветами, тянущими руки Навстречу солнцу и ветрам. Он свят в любое время суток, Открыт для нас в жару и стынь, Входи сюда, Будь сердцем чуток, Не оскверняй его святынь. </vt:lpstr>
      <vt:lpstr>Царства живой природы</vt:lpstr>
      <vt:lpstr>Тема:</vt:lpstr>
      <vt:lpstr>Задача:</vt:lpstr>
      <vt:lpstr>ЗООЛОГИЯ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Есть просто храм, Есть храм науки, А есть ещё природы храм – С цветами, тянущими руки Навстречу солнцу и ветрам. Он свят в любое время суток, Открыт для нас в жару и стынь, Входи сюда, Будь сердцем чуток, Не оскверняй его святынь. </dc:title>
  <dc:creator>a</dc:creator>
  <cp:lastModifiedBy>a</cp:lastModifiedBy>
  <cp:revision>24</cp:revision>
  <dcterms:created xsi:type="dcterms:W3CDTF">2022-01-18T06:46:01Z</dcterms:created>
  <dcterms:modified xsi:type="dcterms:W3CDTF">2022-10-14T01:25:05Z</dcterms:modified>
</cp:coreProperties>
</file>