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F24454-2C03-4255-BE10-5A90497FFD5E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0F25C3-246F-45E7-AD05-950B9662E1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668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628800"/>
            <a:ext cx="7175351" cy="3296657"/>
          </a:xfrm>
        </p:spPr>
        <p:txBody>
          <a:bodyPr/>
          <a:lstStyle/>
          <a:p>
            <a:r>
              <a:rPr lang="ru-RU" dirty="0"/>
              <a:t>Предметы быта и хозяйства прошлых </a:t>
            </a:r>
            <a:r>
              <a:rPr lang="ru-RU" dirty="0" smtClean="0"/>
              <a:t>веков.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553549" y="6387181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2310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692697"/>
            <a:ext cx="3660897" cy="1008111"/>
          </a:xfrm>
        </p:spPr>
        <p:txBody>
          <a:bodyPr/>
          <a:lstStyle/>
          <a:p>
            <a:r>
              <a:rPr lang="ru-RU" sz="5400" dirty="0" smtClean="0"/>
              <a:t>Бочка </a:t>
            </a:r>
            <a:endParaRPr lang="ru-RU" sz="5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675" y="731838"/>
            <a:ext cx="4041805" cy="489426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71600" y="1772816"/>
            <a:ext cx="3672408" cy="4392488"/>
          </a:xfrm>
        </p:spPr>
        <p:txBody>
          <a:bodyPr>
            <a:noAutofit/>
          </a:bodyPr>
          <a:lstStyle/>
          <a:p>
            <a:r>
              <a:rPr lang="ru-RU" sz="2800" dirty="0"/>
              <a:t>Использовалась для хранения разных продуктов. Так </a:t>
            </a:r>
            <a:r>
              <a:rPr lang="ru-RU" sz="2800" dirty="0" smtClean="0"/>
              <a:t>же, </a:t>
            </a:r>
            <a:r>
              <a:rPr lang="ru-RU" sz="2800" dirty="0"/>
              <a:t>в ней делали заготовки на зиму. А в летнее </a:t>
            </a:r>
            <a:r>
              <a:rPr lang="ru-RU" sz="2800" dirty="0" smtClean="0"/>
              <a:t>время, </a:t>
            </a:r>
            <a:r>
              <a:rPr lang="ru-RU" sz="2800" dirty="0"/>
              <a:t>закапывали в </a:t>
            </a:r>
            <a:r>
              <a:rPr lang="ru-RU" sz="2800" dirty="0" smtClean="0"/>
              <a:t>землю, </a:t>
            </a:r>
            <a:r>
              <a:rPr lang="ru-RU" sz="2800" dirty="0"/>
              <a:t>для хранения продуктов в прохладе</a:t>
            </a:r>
            <a:r>
              <a:rPr lang="ru-RU" sz="2400" dirty="0"/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5687" y="648866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8182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1196753"/>
            <a:ext cx="3636085" cy="1080120"/>
          </a:xfrm>
        </p:spPr>
        <p:txBody>
          <a:bodyPr/>
          <a:lstStyle/>
          <a:p>
            <a:r>
              <a:rPr lang="ru-RU" sz="5400" dirty="0"/>
              <a:t>Весы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7" y="2060848"/>
            <a:ext cx="4536504" cy="316835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765" y="2276872"/>
            <a:ext cx="3388660" cy="4176464"/>
          </a:xfrm>
        </p:spPr>
        <p:txBody>
          <a:bodyPr>
            <a:noAutofit/>
          </a:bodyPr>
          <a:lstStyle/>
          <a:p>
            <a:r>
              <a:rPr lang="ru-RU" sz="2800" dirty="0"/>
              <a:t>Представленному в Музее прибору для взвешивания исполнилось 100 лет - он изготовлен в 1910 году. Чугунный механизм, медные тарелки.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33779" y="648866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8642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116633"/>
            <a:ext cx="3636085" cy="2088232"/>
          </a:xfrm>
        </p:spPr>
        <p:txBody>
          <a:bodyPr/>
          <a:lstStyle/>
          <a:p>
            <a:pPr algn="ctr"/>
            <a:r>
              <a:rPr lang="ru-RU" sz="4000" dirty="0"/>
              <a:t>Дубовая бочка для </a:t>
            </a:r>
            <a:r>
              <a:rPr lang="ru-RU" sz="4000" dirty="0" smtClean="0"/>
              <a:t>вина</a:t>
            </a:r>
            <a:endParaRPr lang="ru-RU" sz="4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484784"/>
            <a:ext cx="4392488" cy="432048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765" y="2204864"/>
            <a:ext cx="3388660" cy="4536504"/>
          </a:xfrm>
        </p:spPr>
        <p:txBody>
          <a:bodyPr>
            <a:noAutofit/>
          </a:bodyPr>
          <a:lstStyle/>
          <a:p>
            <a:r>
              <a:rPr lang="ru-RU" sz="2400" dirty="0"/>
              <a:t>Вино в прежние века хранили, носили и возили в бочонках из дуба, в которых этот  напиток сохранялся не хуже, чем в глиняных кувшинах. </a:t>
            </a:r>
            <a:r>
              <a:rPr lang="ru-RU" sz="2400" dirty="0" smtClean="0"/>
              <a:t>Этот </a:t>
            </a:r>
            <a:r>
              <a:rPr lang="ru-RU" sz="2400" dirty="0"/>
              <a:t>деревянный бочонок был </a:t>
            </a:r>
            <a:r>
              <a:rPr lang="ru-RU" sz="2400" dirty="0" smtClean="0"/>
              <a:t>прочный и </a:t>
            </a:r>
            <a:r>
              <a:rPr lang="ru-RU" sz="2400" dirty="0"/>
              <a:t>не разбивался от ударов.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54800" y="640495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784216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764705"/>
            <a:ext cx="3636085" cy="1080120"/>
          </a:xfrm>
        </p:spPr>
        <p:txBody>
          <a:bodyPr/>
          <a:lstStyle/>
          <a:p>
            <a:r>
              <a:rPr lang="ru-RU" sz="5400" dirty="0"/>
              <a:t>Жернов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916831"/>
            <a:ext cx="4464497" cy="396044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765" y="1844824"/>
            <a:ext cx="3388660" cy="4824536"/>
          </a:xfrm>
        </p:spPr>
        <p:txBody>
          <a:bodyPr>
            <a:noAutofit/>
          </a:bodyPr>
          <a:lstStyle/>
          <a:p>
            <a:r>
              <a:rPr lang="ru-RU" sz="2800" dirty="0"/>
              <a:t>Чтобы перемолоть в муку пшеничные, ржаные или другие зерна, применялись два каменных круга. Они вращались, между ними сыпалось зерно и они растирали зерно в муку.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28106" y="641268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4250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764705"/>
            <a:ext cx="3636085" cy="1080120"/>
          </a:xfrm>
        </p:spPr>
        <p:txBody>
          <a:bodyPr/>
          <a:lstStyle/>
          <a:p>
            <a:r>
              <a:rPr lang="ru-RU" sz="5400" dirty="0"/>
              <a:t>Лапти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132855"/>
            <a:ext cx="4392488" cy="360040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765" y="1844824"/>
            <a:ext cx="3388660" cy="4752528"/>
          </a:xfrm>
        </p:spPr>
        <p:txBody>
          <a:bodyPr>
            <a:noAutofit/>
          </a:bodyPr>
          <a:lstStyle/>
          <a:p>
            <a:r>
              <a:rPr lang="ru-RU" sz="2800" dirty="0" smtClean="0"/>
              <a:t>Плетёная </a:t>
            </a:r>
            <a:r>
              <a:rPr lang="ru-RU" sz="2800" dirty="0"/>
              <a:t>низкая обувь, очень популярная в российских деревнях с древности. Их носили и мужчины и женщины. Лапти плели из лыка – неокрепшей  коры дерева.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76456" y="641268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7266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548681"/>
            <a:ext cx="3636085" cy="1008112"/>
          </a:xfrm>
        </p:spPr>
        <p:txBody>
          <a:bodyPr/>
          <a:lstStyle/>
          <a:p>
            <a:r>
              <a:rPr lang="ru-RU" sz="5400" dirty="0"/>
              <a:t>Прялка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731838"/>
            <a:ext cx="3384376" cy="514543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765" y="1844824"/>
            <a:ext cx="3388660" cy="4320480"/>
          </a:xfrm>
        </p:spPr>
        <p:txBody>
          <a:bodyPr>
            <a:noAutofit/>
          </a:bodyPr>
          <a:lstStyle/>
          <a:p>
            <a:r>
              <a:rPr lang="ru-RU" sz="2400" dirty="0"/>
              <a:t>Это популярное в прежние века орудие труда и предмет крестьянского быта.  С помощью этого устройства пряли нитки. Вспомним Пушкина: «Три девицы под окном пряли поздно вечерком».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42170" y="641268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2745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332657"/>
            <a:ext cx="3636085" cy="1008112"/>
          </a:xfrm>
        </p:spPr>
        <p:txBody>
          <a:bodyPr/>
          <a:lstStyle/>
          <a:p>
            <a:r>
              <a:rPr lang="ru-RU" sz="5400" dirty="0"/>
              <a:t>Ступа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1052736"/>
            <a:ext cx="3456384" cy="460851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765" y="1340768"/>
            <a:ext cx="3388660" cy="5328592"/>
          </a:xfrm>
        </p:spPr>
        <p:txBody>
          <a:bodyPr>
            <a:noAutofit/>
          </a:bodyPr>
          <a:lstStyle/>
          <a:p>
            <a:r>
              <a:rPr lang="ru-RU" sz="2400" dirty="0"/>
              <a:t>Деревянная емкость, в которой толкут - размельчают зерно или какие-либо продукты. Ступы бывают различного размера - от больших, примерно в половину роста человека, до совсем маленьких, настольных. Ступа присутствовала в каждом крестьянском хозяйстве.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39952" y="648866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4600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620689"/>
            <a:ext cx="3636085" cy="1008112"/>
          </a:xfrm>
        </p:spPr>
        <p:txBody>
          <a:bodyPr/>
          <a:lstStyle/>
          <a:p>
            <a:r>
              <a:rPr lang="ru-RU" sz="5400" dirty="0"/>
              <a:t>Утюг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225" y="2060848"/>
            <a:ext cx="4226247" cy="36004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765" y="1628800"/>
            <a:ext cx="3388660" cy="4824536"/>
          </a:xfrm>
        </p:spPr>
        <p:txBody>
          <a:bodyPr>
            <a:noAutofit/>
          </a:bodyPr>
          <a:lstStyle/>
          <a:p>
            <a:r>
              <a:rPr lang="ru-RU" sz="2400" dirty="0"/>
              <a:t>В России железный утюг впервые упоминается в 1636 году, хотя появился он намного раньше. Утюг изготавливался из чугуна или бронзы и весил до 10 кг. Они могли иметь различные дизайн и размеры. Разогревали такие утюги на печи, плите или огне.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48464" y="644589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5195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2852936"/>
            <a:ext cx="6696743" cy="1296144"/>
          </a:xfrm>
        </p:spPr>
        <p:txBody>
          <a:bodyPr/>
          <a:lstStyle/>
          <a:p>
            <a:r>
              <a:rPr lang="ru-RU" sz="4000" dirty="0" smtClean="0"/>
              <a:t>Спасибо за внимание!</a:t>
            </a: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6021288"/>
            <a:ext cx="4104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0191458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40</TotalTime>
  <Words>298</Words>
  <Application>Microsoft Office PowerPoint</Application>
  <PresentationFormat>Экран (4:3)</PresentationFormat>
  <Paragraphs>28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Предметы быта и хозяйства прошлых веков. </vt:lpstr>
      <vt:lpstr>Бочка </vt:lpstr>
      <vt:lpstr>Весы</vt:lpstr>
      <vt:lpstr>Дубовая бочка для вина</vt:lpstr>
      <vt:lpstr>Жернов</vt:lpstr>
      <vt:lpstr>Лапти</vt:lpstr>
      <vt:lpstr>Прялка</vt:lpstr>
      <vt:lpstr>Ступа</vt:lpstr>
      <vt:lpstr>Утюг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Предметы быта и хозяйства прошлых веков. </dc:title>
  <dc:creator>Ульяна</dc:creator>
  <cp:lastModifiedBy>Артём</cp:lastModifiedBy>
  <cp:revision>6</cp:revision>
  <dcterms:created xsi:type="dcterms:W3CDTF">2016-04-28T04:56:10Z</dcterms:created>
  <dcterms:modified xsi:type="dcterms:W3CDTF">2021-05-10T04:32:08Z</dcterms:modified>
</cp:coreProperties>
</file>