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21" d="100"/>
          <a:sy n="21" d="100"/>
        </p:scale>
        <p:origin x="-8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1178F-1229-414B-8C1A-125FE74521E0}" type="datetimeFigureOut">
              <a:rPr lang="ru-RU" smtClean="0"/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204AD-C9F6-48E4-BA77-6A34A44AE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1178F-1229-414B-8C1A-125FE74521E0}" type="datetimeFigureOut">
              <a:rPr lang="ru-RU" smtClean="0"/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204AD-C9F6-48E4-BA77-6A34A44AE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1178F-1229-414B-8C1A-125FE74521E0}" type="datetimeFigureOut">
              <a:rPr lang="ru-RU" smtClean="0"/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204AD-C9F6-48E4-BA77-6A34A44AE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1178F-1229-414B-8C1A-125FE74521E0}" type="datetimeFigureOut">
              <a:rPr lang="ru-RU" smtClean="0"/>
              <a:t>12.02.2018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204AD-C9F6-48E4-BA77-6A34A44AE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1178F-1229-414B-8C1A-125FE74521E0}" type="datetimeFigureOut">
              <a:rPr lang="ru-RU" smtClean="0"/>
              <a:t>12.02.2018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204AD-C9F6-48E4-BA77-6A34A44AE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1178F-1229-414B-8C1A-125FE74521E0}" type="datetimeFigureOut">
              <a:rPr lang="ru-RU" smtClean="0"/>
              <a:t>12.02.2018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204AD-C9F6-48E4-BA77-6A34A44AE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1178F-1229-414B-8C1A-125FE74521E0}" type="datetimeFigureOut">
              <a:rPr lang="ru-RU" smtClean="0"/>
              <a:t>12.02.2018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204AD-C9F6-48E4-BA77-6A34A44AE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1178F-1229-414B-8C1A-125FE74521E0}" type="datetimeFigureOut">
              <a:rPr lang="ru-RU" smtClean="0"/>
              <a:t>12.02.2018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204AD-C9F6-48E4-BA77-6A34A44AE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1178F-1229-414B-8C1A-125FE74521E0}" type="datetimeFigureOut">
              <a:rPr lang="ru-RU" smtClean="0"/>
              <a:t>12.02.2018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204AD-C9F6-48E4-BA77-6A34A44AE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1178F-1229-414B-8C1A-125FE74521E0}" type="datetimeFigureOut">
              <a:rPr lang="ru-RU" smtClean="0"/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204AD-C9F6-48E4-BA77-6A34A44AE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1178F-1229-414B-8C1A-125FE74521E0}" type="datetimeFigureOut">
              <a:rPr lang="ru-RU" smtClean="0"/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204AD-C9F6-48E4-BA77-6A34A44AE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1178F-1229-414B-8C1A-125FE74521E0}" type="datetimeFigureOut">
              <a:rPr lang="ru-RU" smtClean="0"/>
              <a:t>12.02.2018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204AD-C9F6-48E4-BA77-6A34A44AE06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85728"/>
            <a:ext cx="8172480" cy="6357981"/>
          </a:xfrm>
        </p:spPr>
        <p:txBody>
          <a:bodyPr>
            <a:normAutofit fontScale="90000"/>
          </a:bodyPr>
          <a:lstStyle/>
          <a:p>
            <a: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Я однажды видел сам:</a:t>
            </a:r>
            <a:b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Як летал по небесам,</a:t>
            </a:r>
            <a:b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Ястреб плавал в океане,</a:t>
            </a:r>
            <a:b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Ягуар бежал от лани,</a:t>
            </a:r>
            <a:b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Ясень по полю ходил,</a:t>
            </a:r>
            <a:b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Язь в лесу грибы удил…</a:t>
            </a:r>
            <a:b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Я не вру, поверьте мне,</a:t>
            </a:r>
            <a:b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Я </a:t>
            </a:r>
            <a: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видал </a:t>
            </a:r>
            <a: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это во сне.</a:t>
            </a:r>
            <a:br>
              <a:rPr lang="ru-RU" sz="49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4000" dirty="0"/>
              <a:t> </a:t>
            </a:r>
            <a:r>
              <a:rPr lang="ru-RU" sz="4000" dirty="0" smtClean="0"/>
              <a:t>                                            В. Лунин</a:t>
            </a:r>
            <a:br>
              <a:rPr lang="ru-RU" sz="4000" dirty="0" smtClean="0"/>
            </a:b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500043"/>
            <a:ext cx="8572560" cy="2214577"/>
          </a:xfrm>
        </p:spPr>
        <p:txBody>
          <a:bodyPr>
            <a:normAutofit/>
          </a:bodyPr>
          <a:lstStyle/>
          <a:p>
            <a:r>
              <a:rPr lang="en-US" sz="6600" b="1" dirty="0" smtClean="0">
                <a:solidFill>
                  <a:srgbClr val="0070C0"/>
                </a:solidFill>
              </a:rPr>
              <a:t>S</a:t>
            </a:r>
            <a:r>
              <a:rPr lang="ru-RU" sz="6600" b="1" dirty="0" smtClean="0">
                <a:solidFill>
                  <a:srgbClr val="0070C0"/>
                </a:solidFill>
              </a:rPr>
              <a:t>с</a:t>
            </a:r>
            <a:r>
              <a:rPr lang="en-US" sz="6600" b="1" dirty="0" smtClean="0">
                <a:solidFill>
                  <a:srgbClr val="0070C0"/>
                </a:solidFill>
              </a:rPr>
              <a:t>w</a:t>
            </a:r>
            <a:r>
              <a:rPr lang="ru-RU" sz="6600" b="1" dirty="0" smtClean="0">
                <a:solidFill>
                  <a:srgbClr val="0070C0"/>
                </a:solidFill>
              </a:rPr>
              <a:t>т</a:t>
            </a:r>
            <a:r>
              <a:rPr lang="en-US" sz="6600" b="1" dirty="0" smtClean="0">
                <a:solidFill>
                  <a:srgbClr val="0070C0"/>
                </a:solidFill>
              </a:rPr>
              <a:t>vi</a:t>
            </a:r>
            <a:r>
              <a:rPr lang="ru-RU" sz="6600" b="1" dirty="0" err="1" smtClean="0">
                <a:solidFill>
                  <a:srgbClr val="0070C0"/>
                </a:solidFill>
              </a:rPr>
              <a:t>ра</a:t>
            </a:r>
            <a:r>
              <a:rPr lang="en-US" sz="6600" b="1" dirty="0" err="1" smtClean="0">
                <a:solidFill>
                  <a:srgbClr val="0070C0"/>
                </a:solidFill>
              </a:rPr>
              <a:t>fw</a:t>
            </a:r>
            <a:r>
              <a:rPr lang="ru-RU" sz="6600" b="1" dirty="0" err="1" smtClean="0">
                <a:solidFill>
                  <a:srgbClr val="0070C0"/>
                </a:solidFill>
              </a:rPr>
              <a:t>н</a:t>
            </a:r>
            <a:r>
              <a:rPr lang="en-US" sz="6600" b="1" dirty="0" smtClean="0">
                <a:solidFill>
                  <a:srgbClr val="0070C0"/>
                </a:solidFill>
              </a:rPr>
              <a:t>n</a:t>
            </a:r>
            <a:r>
              <a:rPr lang="ru-RU" sz="6600" b="1" dirty="0" smtClean="0">
                <a:solidFill>
                  <a:srgbClr val="0070C0"/>
                </a:solidFill>
              </a:rPr>
              <a:t>а </a:t>
            </a:r>
            <a:r>
              <a:rPr lang="en-US" sz="6600" b="1" dirty="0" smtClean="0">
                <a:solidFill>
                  <a:srgbClr val="0070C0"/>
                </a:solidFill>
              </a:rPr>
              <a:t>q</a:t>
            </a:r>
            <a:r>
              <a:rPr lang="ru-RU" sz="6600" b="1" dirty="0" smtClean="0">
                <a:solidFill>
                  <a:srgbClr val="0070C0"/>
                </a:solidFill>
              </a:rPr>
              <a:t>де</a:t>
            </a:r>
            <a:r>
              <a:rPr lang="en-US" sz="6600" b="1" dirty="0" err="1" smtClean="0">
                <a:solidFill>
                  <a:srgbClr val="0070C0"/>
                </a:solidFill>
              </a:rPr>
              <a:t>sw</a:t>
            </a:r>
            <a:r>
              <a:rPr lang="ru-RU" sz="6600" b="1" dirty="0" smtClean="0">
                <a:solidFill>
                  <a:srgbClr val="0070C0"/>
                </a:solidFill>
              </a:rPr>
              <a:t>тс</a:t>
            </a:r>
            <a:r>
              <a:rPr lang="en-US" sz="6600" b="1" dirty="0" err="1" smtClean="0">
                <a:solidFill>
                  <a:srgbClr val="0070C0"/>
                </a:solidFill>
              </a:rPr>
              <a:t>vsr</a:t>
            </a:r>
            <a:r>
              <a:rPr lang="ru-RU" sz="6600" b="1" dirty="0" smtClean="0">
                <a:solidFill>
                  <a:srgbClr val="0070C0"/>
                </a:solidFill>
              </a:rPr>
              <a:t>т</a:t>
            </a:r>
            <a:r>
              <a:rPr lang="en-US" sz="6600" b="1" dirty="0" err="1" smtClean="0">
                <a:solidFill>
                  <a:srgbClr val="0070C0"/>
                </a:solidFill>
              </a:rPr>
              <a:t>gl</a:t>
            </a:r>
            <a:r>
              <a:rPr lang="ru-RU" sz="6600" b="1" dirty="0" err="1" smtClean="0">
                <a:solidFill>
                  <a:srgbClr val="0070C0"/>
                </a:solidFill>
              </a:rPr>
              <a:t>ва</a:t>
            </a:r>
            <a:r>
              <a:rPr lang="en-US" sz="6600" b="1" dirty="0" smtClean="0">
                <a:solidFill>
                  <a:srgbClr val="0070C0"/>
                </a:solidFill>
              </a:rPr>
              <a:t>r</a:t>
            </a:r>
            <a:endParaRPr lang="ru-RU" sz="66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62" y="3886200"/>
            <a:ext cx="7643866" cy="1752600"/>
          </a:xfrm>
        </p:spPr>
        <p:txBody>
          <a:bodyPr>
            <a:norm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«Страна детства»</a:t>
            </a:r>
            <a:endParaRPr lang="ru-RU" sz="6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92867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Картинки по запрос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1800225" cy="2543175"/>
          </a:xfrm>
          <a:prstGeom prst="rect">
            <a:avLst/>
          </a:prstGeom>
          <a:noFill/>
        </p:spPr>
      </p:pic>
      <p:pic>
        <p:nvPicPr>
          <p:cNvPr id="15364" name="Picture 4" descr="Картинки по запросу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285728"/>
            <a:ext cx="1733550" cy="2638426"/>
          </a:xfrm>
          <a:prstGeom prst="rect">
            <a:avLst/>
          </a:prstGeom>
          <a:noFill/>
        </p:spPr>
      </p:pic>
      <p:pic>
        <p:nvPicPr>
          <p:cNvPr id="15366" name="Picture 6" descr="Картинки по запросу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357166"/>
            <a:ext cx="1871664" cy="2689172"/>
          </a:xfrm>
          <a:prstGeom prst="rect">
            <a:avLst/>
          </a:prstGeom>
          <a:noFill/>
        </p:spPr>
      </p:pic>
      <p:pic>
        <p:nvPicPr>
          <p:cNvPr id="15368" name="Picture 8" descr="Картинки по запросу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03" y="3286124"/>
            <a:ext cx="2400317" cy="3000396"/>
          </a:xfrm>
          <a:prstGeom prst="rect">
            <a:avLst/>
          </a:prstGeom>
          <a:noFill/>
        </p:spPr>
      </p:pic>
      <p:sp>
        <p:nvSpPr>
          <p:cNvPr id="15370" name="AutoShape 10" descr="Картинки по запрос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72" name="Picture 12" descr="Картинки по запросу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08995" y="3071810"/>
            <a:ext cx="2172555" cy="3357586"/>
          </a:xfrm>
          <a:prstGeom prst="rect">
            <a:avLst/>
          </a:prstGeom>
          <a:noFill/>
        </p:spPr>
      </p:pic>
      <p:pic>
        <p:nvPicPr>
          <p:cNvPr id="15374" name="Picture 14" descr="Похожее изображение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3438" y="285728"/>
            <a:ext cx="2003868" cy="2757823"/>
          </a:xfrm>
          <a:prstGeom prst="rect">
            <a:avLst/>
          </a:prstGeom>
          <a:noFill/>
        </p:spPr>
      </p:pic>
      <p:pic>
        <p:nvPicPr>
          <p:cNvPr id="15376" name="Picture 16" descr="Картинки по запросу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72066" y="3357562"/>
            <a:ext cx="1964046" cy="2940189"/>
          </a:xfrm>
          <a:prstGeom prst="rect">
            <a:avLst/>
          </a:prstGeom>
          <a:noFill/>
        </p:spPr>
      </p:pic>
      <p:pic>
        <p:nvPicPr>
          <p:cNvPr id="15378" name="Picture 18" descr="Картинки по запросу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72330" y="3357562"/>
            <a:ext cx="1886439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40312"/>
          </a:xfrm>
        </p:spPr>
        <p:txBody>
          <a:bodyPr>
            <a:normAutofit/>
          </a:bodyPr>
          <a:lstStyle/>
          <a:p>
            <a:r>
              <a:rPr lang="ru-RU" sz="9600" b="1" i="1" dirty="0" smtClean="0">
                <a:solidFill>
                  <a:srgbClr val="7030A0"/>
                </a:solidFill>
              </a:rPr>
              <a:t>Спасибо за урок.</a:t>
            </a:r>
            <a:endParaRPr lang="ru-RU" sz="9600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32</Words>
  <Application>Microsoft Office PowerPoint</Application>
  <PresentationFormat>Экран (4:3)</PresentationFormat>
  <Paragraphs>4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Я однажды видел сам: Як летал по небесам, Ястреб плавал в океане, Ягуар бежал от лани, Ясень по полю ходил, Язь в лесу грибы удил… Я не вру, поверьте мне, Я видал это во сне.                                              В. Лунин </vt:lpstr>
      <vt:lpstr>Sсwтviраfwнnа qдеswтсvsrтglваr</vt:lpstr>
      <vt:lpstr>Презентация PowerPoint</vt:lpstr>
      <vt:lpstr>Презентация PowerPoint</vt:lpstr>
      <vt:lpstr>Спасибо за урок.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однажды видел сам: Як летал по небесам, Ястреб плавал в океане, Ягуар бежал от лани, Ясень по полю ходил, Язь в лесу грибы удил… Я не вру, поверьте мне, Я видел это во сне.                                              В. Лунин </dc:title>
  <dc:creator>User</dc:creator>
  <cp:lastModifiedBy>Ирина</cp:lastModifiedBy>
  <cp:revision>5</cp:revision>
  <dcterms:created xsi:type="dcterms:W3CDTF">2018-02-11T03:50:40Z</dcterms:created>
  <dcterms:modified xsi:type="dcterms:W3CDTF">2018-02-12T02:21:35Z</dcterms:modified>
</cp:coreProperties>
</file>