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3-03-09_16-04-19.png"/>
          <p:cNvPicPr>
            <a:picLocks noChangeAspect="1"/>
          </p:cNvPicPr>
          <p:nvPr/>
        </p:nvPicPr>
        <p:blipFill>
          <a:blip r:embed="rId2" cstate="print"/>
          <a:srcRect r="12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180528" y="0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Я</a:t>
            </a:r>
            <a:r>
              <a:rPr kumimoji="0" lang="ru-RU" sz="90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познаю мир</a:t>
            </a:r>
            <a:endParaRPr kumimoji="0" lang="ru-RU" sz="9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628800"/>
            <a:ext cx="3347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Цикл выставок:</a:t>
            </a:r>
          </a:p>
          <a:p>
            <a:pPr marL="342900" indent="-342900">
              <a:buAutoNum type="arabicPeriod"/>
            </a:pPr>
            <a:r>
              <a:rPr lang="ru-RU" dirty="0" smtClean="0"/>
              <a:t>«О, сколько нам открытий чудных готовит технологий век»</a:t>
            </a:r>
          </a:p>
          <a:p>
            <a:pPr marL="342900" indent="-342900">
              <a:buAutoNum type="arabicPeriod"/>
            </a:pPr>
            <a:r>
              <a:rPr lang="ru-RU" dirty="0" smtClean="0"/>
              <a:t>«Мы живём на планете Земля»</a:t>
            </a:r>
          </a:p>
          <a:p>
            <a:pPr marL="342900" indent="-342900">
              <a:buAutoNum type="arabicPeriod"/>
            </a:pPr>
            <a:r>
              <a:rPr lang="ru-RU" dirty="0" smtClean="0"/>
              <a:t>«Мы живём в космосе»</a:t>
            </a:r>
          </a:p>
          <a:p>
            <a:pPr marL="342900" indent="-342900">
              <a:buAutoNum type="arabicPeriod"/>
            </a:pPr>
            <a:r>
              <a:rPr lang="ru-RU" dirty="0" smtClean="0"/>
              <a:t>«Знакомьтесь! </a:t>
            </a:r>
            <a:r>
              <a:rPr lang="ru-RU" dirty="0" err="1" smtClean="0"/>
              <a:t>Почемучкины</a:t>
            </a:r>
            <a:r>
              <a:rPr lang="ru-RU" dirty="0" smtClean="0"/>
              <a:t> </a:t>
            </a:r>
            <a:r>
              <a:rPr lang="ru-RU" dirty="0" smtClean="0"/>
              <a:t>книжки. Хочу </a:t>
            </a:r>
            <a:r>
              <a:rPr lang="ru-RU" dirty="0" smtClean="0"/>
              <a:t>всё знать»</a:t>
            </a:r>
          </a:p>
          <a:p>
            <a:pPr marL="342900" indent="-342900">
              <a:buAutoNum type="arabicPeriod"/>
            </a:pPr>
            <a:r>
              <a:rPr lang="ru-RU" dirty="0" smtClean="0"/>
              <a:t>«Космос далёкий и близкий»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79512" y="116632"/>
            <a:ext cx="7920880" cy="6597352"/>
          </a:xfrm>
          <a:prstGeom prst="verticalScroll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43608" y="1052736"/>
            <a:ext cx="6336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Мой юный друг! Ты живёшь в новом тысячелетии, что принесёт он россиянам и вообще всем землянам, чего достигнут наука и техника, каким станет образование и культура, какими будут люди? Не будем гадать обо всём этом. Лучше скажем следующее: «Будущее зависит от тех кому предстоит в нём жить, следовательно и лично от тебя».Как бы ни назывался этот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XXI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век он несомненно станет космическим веком. Развитием новых технологий. Цикл книжных выставок может быть поможет тебе выбрать правильный жизненный путь. Узнать больше о науке, технике и заинтересоваться космонавтикой. Желаем успеха!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</TotalTime>
  <Words>151</Words>
  <Application>Microsoft Office PowerPoint</Application>
  <PresentationFormat>Экран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Изящная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Библиотека</cp:lastModifiedBy>
  <cp:revision>3</cp:revision>
  <dcterms:created xsi:type="dcterms:W3CDTF">2023-04-10T03:10:07Z</dcterms:created>
  <dcterms:modified xsi:type="dcterms:W3CDTF">2023-04-10T04:12:53Z</dcterms:modified>
</cp:coreProperties>
</file>