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8" d="100"/>
          <a:sy n="48" d="100"/>
        </p:scale>
        <p:origin x="-1152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0876E-09EA-4725-A713-0506FF7672DB}" type="datetimeFigureOut">
              <a:rPr lang="ru-RU" smtClean="0"/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E4D10-600E-49CA-9C31-3F7BAC61416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7"/>
            <a:ext cx="7772400" cy="1584176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2060"/>
                </a:solidFill>
              </a:rPr>
              <a:t>«</a:t>
            </a:r>
            <a:r>
              <a:rPr lang="ru-RU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Приходи с мечом вечером, сыграем</a:t>
            </a:r>
            <a:r>
              <a:rPr lang="ru-RU" sz="6000" b="1" dirty="0" smtClean="0">
                <a:solidFill>
                  <a:srgbClr val="002060"/>
                </a:solidFill>
              </a:rPr>
              <a:t>.»</a:t>
            </a:r>
            <a:endParaRPr lang="ru-RU" sz="6000" b="1" dirty="0">
              <a:solidFill>
                <a:srgbClr val="002060"/>
              </a:solidFill>
            </a:endParaRPr>
          </a:p>
        </p:txBody>
      </p:sp>
      <p:pic>
        <p:nvPicPr>
          <p:cNvPr id="4" name="Picture 2" descr="Картинки по запросу картинка ме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485" y="2420888"/>
            <a:ext cx="1913436" cy="1913436"/>
          </a:xfrm>
          <a:prstGeom prst="rect">
            <a:avLst/>
          </a:prstGeom>
          <a:noFill/>
        </p:spPr>
      </p:pic>
      <p:pic>
        <p:nvPicPr>
          <p:cNvPr id="5" name="Picture 8" descr="Картинки по запросу картинка мя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420888"/>
            <a:ext cx="1661880" cy="165732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 rot="10800000" flipV="1">
            <a:off x="971600" y="4493652"/>
            <a:ext cx="2520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Bookman Old Style" pitchFamily="18" charset="0"/>
              </a:rPr>
              <a:t>с м</a:t>
            </a:r>
            <a:r>
              <a:rPr lang="ru-RU" sz="3600" dirty="0">
                <a:solidFill>
                  <a:srgbClr val="FF0000"/>
                </a:solidFill>
                <a:latin typeface="Bookman Old Style" pitchFamily="18" charset="0"/>
              </a:rPr>
              <a:t>е</a:t>
            </a:r>
            <a:r>
              <a:rPr lang="ru-RU" sz="3600" dirty="0">
                <a:latin typeface="Bookman Old Style" pitchFamily="18" charset="0"/>
              </a:rPr>
              <a:t>чом 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H="1">
            <a:off x="2500298" y="4279338"/>
            <a:ext cx="271502" cy="42862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 rot="10800000" flipV="1">
            <a:off x="6372200" y="4413988"/>
            <a:ext cx="17281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Bookman Old Style" pitchFamily="18" charset="0"/>
              </a:rPr>
              <a:t>м</a:t>
            </a:r>
            <a:r>
              <a:rPr lang="ru-RU" sz="3600" dirty="0">
                <a:solidFill>
                  <a:srgbClr val="FF0000"/>
                </a:solidFill>
                <a:latin typeface="Bookman Old Style" pitchFamily="18" charset="0"/>
              </a:rPr>
              <a:t>я</a:t>
            </a:r>
            <a:r>
              <a:rPr lang="ru-RU" sz="3600" dirty="0">
                <a:latin typeface="Bookman Old Style" pitchFamily="18" charset="0"/>
              </a:rPr>
              <a:t>ч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5797568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rgbClr val="0070C0"/>
                </a:solidFill>
                <a:latin typeface="Bookman Old Style" pitchFamily="18" charset="0"/>
              </a:rPr>
              <a:t>Подумай </a:t>
            </a:r>
            <a:r>
              <a:rPr lang="ru-RU" b="1" dirty="0" smtClean="0"/>
              <a:t>   </a:t>
            </a:r>
            <a:r>
              <a:rPr lang="ru-RU" b="1" dirty="0" smtClean="0">
                <a:solidFill>
                  <a:srgbClr val="0070C0"/>
                </a:solidFill>
                <a:latin typeface="Bookman Old Style" pitchFamily="18" charset="0"/>
              </a:rPr>
              <a:t>Докажи  </a:t>
            </a:r>
            <a:r>
              <a:rPr lang="ru-RU" b="1" dirty="0" smtClean="0">
                <a:solidFill>
                  <a:srgbClr val="0070C0"/>
                </a:solidFill>
              </a:rPr>
              <a:t>  </a:t>
            </a:r>
            <a:r>
              <a:rPr lang="ru-RU" b="1" dirty="0" smtClean="0">
                <a:solidFill>
                  <a:srgbClr val="0070C0"/>
                </a:solidFill>
                <a:latin typeface="Bookman Old Style" pitchFamily="18" charset="0"/>
              </a:rPr>
              <a:t>Напиши</a:t>
            </a:r>
            <a:br>
              <a:rPr lang="ru-RU" b="1" dirty="0" smtClean="0">
                <a:solidFill>
                  <a:srgbClr val="0070C0"/>
                </a:solidFill>
                <a:latin typeface="Bookman Old Style" pitchFamily="18" charset="0"/>
              </a:rPr>
            </a:br>
            <a:r>
              <a:rPr lang="ru-RU" dirty="0" smtClean="0"/>
              <a:t>б.жать              б</a:t>
            </a:r>
            <a:r>
              <a:rPr lang="ru-RU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г                 бежать</a:t>
            </a:r>
            <a:br>
              <a:rPr lang="ru-RU" dirty="0" smtClean="0"/>
            </a:br>
            <a:r>
              <a:rPr lang="ru-RU" dirty="0" smtClean="0"/>
              <a:t>см.треть           см</a:t>
            </a:r>
            <a:r>
              <a:rPr lang="ru-RU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тр           смотреть</a:t>
            </a:r>
            <a:br>
              <a:rPr lang="ru-RU" dirty="0" smtClean="0"/>
            </a:br>
            <a:r>
              <a:rPr lang="ru-RU" dirty="0" smtClean="0"/>
              <a:t>д.рога                 -                   дорога</a:t>
            </a:r>
            <a:br>
              <a:rPr lang="ru-RU" dirty="0" smtClean="0"/>
            </a:br>
            <a:r>
              <a:rPr lang="ru-RU" dirty="0" smtClean="0"/>
              <a:t>св.стеть             св</a:t>
            </a:r>
            <a:r>
              <a:rPr lang="ru-RU" dirty="0" smtClean="0">
                <a:solidFill>
                  <a:srgbClr val="FF0000"/>
                </a:solidFill>
              </a:rPr>
              <a:t>и</a:t>
            </a:r>
            <a:r>
              <a:rPr lang="ru-RU" dirty="0" smtClean="0"/>
              <a:t>ст           свистеть</a:t>
            </a:r>
            <a:br>
              <a:rPr lang="ru-RU" dirty="0" smtClean="0"/>
            </a:br>
            <a:r>
              <a:rPr lang="ru-RU" dirty="0" smtClean="0"/>
              <a:t>мес.ц                     -                месяц</a:t>
            </a:r>
            <a:br>
              <a:rPr lang="ru-RU" dirty="0" smtClean="0"/>
            </a:br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 rot="5400000" flipH="1" flipV="1">
            <a:off x="7435755" y="1428736"/>
            <a:ext cx="214314" cy="21431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6614916" y="2070090"/>
            <a:ext cx="285752" cy="1588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7836208" y="2135739"/>
            <a:ext cx="286546" cy="21510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6944446" y="2657834"/>
            <a:ext cx="357190" cy="1588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>
            <a:off x="7374590" y="2808728"/>
            <a:ext cx="214314" cy="1428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6607983" y="3485631"/>
            <a:ext cx="357190" cy="1588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6786578" y="4052138"/>
            <a:ext cx="357190" cy="1588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6678866" y="4725144"/>
            <a:ext cx="357190" cy="1588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5400000">
            <a:off x="7608115" y="3483458"/>
            <a:ext cx="214314" cy="1428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5400000">
            <a:off x="7285781" y="4143380"/>
            <a:ext cx="214314" cy="1428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277" y="357166"/>
            <a:ext cx="4360182" cy="2890177"/>
          </a:xfrm>
          <a:prstGeom prst="rect">
            <a:avLst/>
          </a:prstGeom>
          <a:noFill/>
        </p:spPr>
      </p:pic>
      <p:pic>
        <p:nvPicPr>
          <p:cNvPr id="3" name="Picture 14" descr="Картинки по запросу картинка зимний пейзаж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03588"/>
            <a:ext cx="3857620" cy="2893216"/>
          </a:xfrm>
          <a:prstGeom prst="rect">
            <a:avLst/>
          </a:prstGeom>
          <a:noFill/>
        </p:spPr>
      </p:pic>
      <p:pic>
        <p:nvPicPr>
          <p:cNvPr id="4" name="Picture 8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1" y="3451980"/>
            <a:ext cx="4606948" cy="30789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299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14</Words>
  <Application>Microsoft Office PowerPoint</Application>
  <PresentationFormat>Экран (4:3)</PresentationFormat>
  <Paragraphs>4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«Приходи с мечом вечером, сыграем.»</vt:lpstr>
      <vt:lpstr>Подумай    Докажи    Напиши б.жать              бег                 бежать см.треть           смотр           смотреть д.рога                 -                   дорога св.стеть             свист           свистеть мес.ц                     -                месяц 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Светлана</cp:lastModifiedBy>
  <cp:revision>5</cp:revision>
  <dcterms:created xsi:type="dcterms:W3CDTF">2018-12-06T11:58:59Z</dcterms:created>
  <dcterms:modified xsi:type="dcterms:W3CDTF">2018-12-09T22:42:47Z</dcterms:modified>
</cp:coreProperties>
</file>