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73F8-C07B-43CD-959E-DD8C6338C124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AB366-D75B-4361-B82E-52926C4A2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73F8-C07B-43CD-959E-DD8C6338C124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AB366-D75B-4361-B82E-52926C4A2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73F8-C07B-43CD-959E-DD8C6338C124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AB366-D75B-4361-B82E-52926C4A2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73F8-C07B-43CD-959E-DD8C6338C124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AB366-D75B-4361-B82E-52926C4A2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73F8-C07B-43CD-959E-DD8C6338C124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AB366-D75B-4361-B82E-52926C4A2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73F8-C07B-43CD-959E-DD8C6338C124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AB366-D75B-4361-B82E-52926C4A2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73F8-C07B-43CD-959E-DD8C6338C124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AB366-D75B-4361-B82E-52926C4A2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73F8-C07B-43CD-959E-DD8C6338C124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AB366-D75B-4361-B82E-52926C4A2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73F8-C07B-43CD-959E-DD8C6338C124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AB366-D75B-4361-B82E-52926C4A2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73F8-C07B-43CD-959E-DD8C6338C124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AB366-D75B-4361-B82E-52926C4A2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73F8-C07B-43CD-959E-DD8C6338C124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AB366-D75B-4361-B82E-52926C4A2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A73F8-C07B-43CD-959E-DD8C6338C124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AB366-D75B-4361-B82E-52926C4A2E9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582594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/>
              <a:t>Аппликация «Золотые берёзки» 3-4 классы</a:t>
            </a:r>
            <a:endParaRPr lang="ru-RU" sz="4000" b="1" dirty="0"/>
          </a:p>
        </p:txBody>
      </p:sp>
      <p:pic>
        <p:nvPicPr>
          <p:cNvPr id="4" name="Содержимое 3" descr="3a06bd4e-f44e-455e-a0ca-e31fcb17fa30.jpg"/>
          <p:cNvPicPr>
            <a:picLocks noGrp="1" noChangeAspect="1"/>
          </p:cNvPicPr>
          <p:nvPr>
            <p:ph idx="1"/>
          </p:nvPr>
        </p:nvPicPr>
        <p:blipFill>
          <a:blip r:embed="rId2"/>
          <a:srcRect r="2429" b="4349"/>
          <a:stretch>
            <a:fillRect/>
          </a:stretch>
        </p:blipFill>
        <p:spPr>
          <a:xfrm>
            <a:off x="1857356" y="928670"/>
            <a:ext cx="5429288" cy="4929222"/>
          </a:xfrm>
        </p:spPr>
      </p:pic>
      <p:sp>
        <p:nvSpPr>
          <p:cNvPr id="5" name="TextBox 4"/>
          <p:cNvSpPr txBox="1"/>
          <p:nvPr/>
        </p:nvSpPr>
        <p:spPr>
          <a:xfrm>
            <a:off x="6500826" y="5857892"/>
            <a:ext cx="264317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Баранова Т.В. </a:t>
            </a:r>
          </a:p>
          <a:p>
            <a:r>
              <a:rPr lang="ru-RU" sz="2000" b="1" dirty="0" smtClean="0"/>
              <a:t>учитель </a:t>
            </a:r>
          </a:p>
          <a:p>
            <a:r>
              <a:rPr lang="ru-RU" sz="2000" b="1" dirty="0" smtClean="0"/>
              <a:t>начальных классов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Скрутить  стволы  берёзок</a:t>
            </a:r>
            <a:endParaRPr lang="ru-RU" b="1" dirty="0"/>
          </a:p>
        </p:txBody>
      </p:sp>
      <p:pic>
        <p:nvPicPr>
          <p:cNvPr id="4" name="Содержимое 3" descr="f260721b-0933-4c6e-b01d-584d39ff3bd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1071546"/>
            <a:ext cx="5785197" cy="5543059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Приклеить стволы на картон</a:t>
            </a:r>
            <a:endParaRPr lang="ru-RU" sz="4000" b="1" dirty="0"/>
          </a:p>
        </p:txBody>
      </p:sp>
      <p:pic>
        <p:nvPicPr>
          <p:cNvPr id="4" name="Содержимое 3" descr="755a6870-12bf-4eb1-b7ab-ad8ab8b10b88.jpg"/>
          <p:cNvPicPr>
            <a:picLocks noGrp="1" noChangeAspect="1"/>
          </p:cNvPicPr>
          <p:nvPr>
            <p:ph idx="1"/>
          </p:nvPr>
        </p:nvPicPr>
        <p:blipFill>
          <a:blip r:embed="rId2"/>
          <a:srcRect l="12461" t="74" r="-678" b="10648"/>
          <a:stretch>
            <a:fillRect/>
          </a:stretch>
        </p:blipFill>
        <p:spPr>
          <a:xfrm>
            <a:off x="1643042" y="1071546"/>
            <a:ext cx="5786478" cy="5306977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Нарисовать на стволах штрихи</a:t>
            </a:r>
            <a:endParaRPr lang="ru-RU" sz="4000" b="1" dirty="0"/>
          </a:p>
        </p:txBody>
      </p:sp>
      <p:pic>
        <p:nvPicPr>
          <p:cNvPr id="4" name="Содержимое 3" descr="d9e56162-6b81-4a31-9fd3-323fda98684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042" y="1285860"/>
            <a:ext cx="5786478" cy="5320594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Приготовить  жёлтую  бумагу</a:t>
            </a:r>
            <a:endParaRPr lang="ru-RU" sz="4000" b="1" dirty="0"/>
          </a:p>
        </p:txBody>
      </p:sp>
      <p:pic>
        <p:nvPicPr>
          <p:cNvPr id="4" name="Содержимое 3" descr="c7eaefbc-23bc-4df5-b2b3-1c630f9a8840.jpg"/>
          <p:cNvPicPr>
            <a:picLocks noGrp="1" noChangeAspect="1"/>
          </p:cNvPicPr>
          <p:nvPr>
            <p:ph idx="1"/>
          </p:nvPr>
        </p:nvPicPr>
        <p:blipFill>
          <a:blip r:embed="rId2"/>
          <a:srcRect r="1667" b="8834"/>
          <a:stretch>
            <a:fillRect/>
          </a:stretch>
        </p:blipFill>
        <p:spPr>
          <a:xfrm>
            <a:off x="1500167" y="1214422"/>
            <a:ext cx="6143668" cy="521497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929718" cy="93978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Нарезать полоски и скрутить жгутики</a:t>
            </a:r>
            <a:endParaRPr lang="ru-RU" b="1" dirty="0"/>
          </a:p>
        </p:txBody>
      </p:sp>
      <p:pic>
        <p:nvPicPr>
          <p:cNvPr id="4" name="Содержимое 3" descr="4fc7e3da-cdf1-48ba-96dd-3fc119a3cb0b.jpg"/>
          <p:cNvPicPr>
            <a:picLocks noGrp="1" noChangeAspect="1"/>
          </p:cNvPicPr>
          <p:nvPr>
            <p:ph idx="1"/>
          </p:nvPr>
        </p:nvPicPr>
        <p:blipFill>
          <a:blip r:embed="rId2"/>
          <a:srcRect r="3529" b="10503"/>
          <a:stretch>
            <a:fillRect/>
          </a:stretch>
        </p:blipFill>
        <p:spPr>
          <a:xfrm>
            <a:off x="1285852" y="1214422"/>
            <a:ext cx="6382505" cy="5214974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Приклеить  веточки  к  стволам</a:t>
            </a:r>
            <a:endParaRPr lang="ru-RU" sz="4000" b="1" dirty="0"/>
          </a:p>
        </p:txBody>
      </p:sp>
      <p:pic>
        <p:nvPicPr>
          <p:cNvPr id="4" name="Содержимое 3" descr="5a6d5a08-a32f-4ccf-a92f-3aa469e05a97.jpg"/>
          <p:cNvPicPr>
            <a:picLocks noGrp="1" noChangeAspect="1"/>
          </p:cNvPicPr>
          <p:nvPr>
            <p:ph idx="1"/>
          </p:nvPr>
        </p:nvPicPr>
        <p:blipFill>
          <a:blip r:embed="rId2"/>
          <a:srcRect r="2399" b="6045"/>
          <a:stretch>
            <a:fillRect/>
          </a:stretch>
        </p:blipFill>
        <p:spPr>
          <a:xfrm>
            <a:off x="1643042" y="1071546"/>
            <a:ext cx="5929354" cy="551759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  помощью  дырокола  сделать разноцветные  кружочки -листья</a:t>
            </a:r>
            <a:endParaRPr lang="ru-RU" b="1" dirty="0"/>
          </a:p>
        </p:txBody>
      </p:sp>
      <p:pic>
        <p:nvPicPr>
          <p:cNvPr id="4" name="Содержимое 3" descr="e927a47a-2a98-4a14-b68f-995cdd863ed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1357298"/>
            <a:ext cx="6000792" cy="5280021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Украсить  листьями  аппликацию </a:t>
            </a:r>
            <a:endParaRPr lang="ru-RU" sz="4000" b="1" dirty="0"/>
          </a:p>
        </p:txBody>
      </p:sp>
      <p:pic>
        <p:nvPicPr>
          <p:cNvPr id="4" name="Содержимое 3" descr="fb43a8e7-3233-4ee3-a56a-444ad794f7df.jpg"/>
          <p:cNvPicPr>
            <a:picLocks noGrp="1" noChangeAspect="1"/>
          </p:cNvPicPr>
          <p:nvPr>
            <p:ph idx="1"/>
          </p:nvPr>
        </p:nvPicPr>
        <p:blipFill>
          <a:blip r:embed="rId2"/>
          <a:srcRect r="878" b="15003"/>
          <a:stretch>
            <a:fillRect/>
          </a:stretch>
        </p:blipFill>
        <p:spPr>
          <a:xfrm>
            <a:off x="1250132" y="1142985"/>
            <a:ext cx="6608016" cy="5286412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Аппликация «Золотые берёзки»</a:t>
            </a:r>
            <a:endParaRPr lang="ru-RU" sz="4000" b="1" dirty="0"/>
          </a:p>
        </p:txBody>
      </p:sp>
      <p:pic>
        <p:nvPicPr>
          <p:cNvPr id="4" name="Содержимое 3" descr="3a06bd4e-f44e-455e-a0ca-e31fcb17fa30.jpg"/>
          <p:cNvPicPr>
            <a:picLocks noGrp="1" noChangeAspect="1"/>
          </p:cNvPicPr>
          <p:nvPr>
            <p:ph idx="1"/>
          </p:nvPr>
        </p:nvPicPr>
        <p:blipFill>
          <a:blip r:embed="rId2"/>
          <a:srcRect r="2429" b="4349"/>
          <a:stretch>
            <a:fillRect/>
          </a:stretch>
        </p:blipFill>
        <p:spPr>
          <a:xfrm>
            <a:off x="1714480" y="1129579"/>
            <a:ext cx="5786478" cy="5515021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52</Words>
  <Application>Microsoft Office PowerPoint</Application>
  <PresentationFormat>Экран (4:3)</PresentationFormat>
  <Paragraphs>13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Аппликация «Золотые берёзки» 3-4 классы</vt:lpstr>
      <vt:lpstr>Скрутить  стволы  берёзок</vt:lpstr>
      <vt:lpstr>Приклеить стволы на картон</vt:lpstr>
      <vt:lpstr>Нарисовать на стволах штрихи</vt:lpstr>
      <vt:lpstr>Приготовить  жёлтую  бумагу</vt:lpstr>
      <vt:lpstr>Нарезать полоски и скрутить жгутики</vt:lpstr>
      <vt:lpstr>Приклеить  веточки  к  стволам</vt:lpstr>
      <vt:lpstr>С  помощью  дырокола  сделать разноцветные  кружочки -листья</vt:lpstr>
      <vt:lpstr>Украсить  листьями  аппликацию </vt:lpstr>
      <vt:lpstr>Аппликация «Золотые берёзки»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Аппликация «Золотые берёзки»  3-4 классы</dc:title>
  <dc:creator>Q</dc:creator>
  <cp:lastModifiedBy>Q</cp:lastModifiedBy>
  <cp:revision>6</cp:revision>
  <dcterms:created xsi:type="dcterms:W3CDTF">2021-11-05T10:19:46Z</dcterms:created>
  <dcterms:modified xsi:type="dcterms:W3CDTF">2021-11-05T10:57:07Z</dcterms:modified>
</cp:coreProperties>
</file>