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70" r:id="rId9"/>
    <p:sldId id="268" r:id="rId10"/>
    <p:sldId id="266" r:id="rId11"/>
    <p:sldId id="265" r:id="rId12"/>
    <p:sldId id="274" r:id="rId13"/>
    <p:sldId id="271" r:id="rId14"/>
    <p:sldId id="275" r:id="rId15"/>
    <p:sldId id="277" r:id="rId16"/>
    <p:sldId id="276" r:id="rId17"/>
    <p:sldId id="262" r:id="rId18"/>
    <p:sldId id="273" r:id="rId19"/>
    <p:sldId id="27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643050"/>
            <a:ext cx="7772400" cy="1470025"/>
          </a:xfrm>
        </p:spPr>
        <p:txBody>
          <a:bodyPr/>
          <a:lstStyle/>
          <a:p>
            <a:r>
              <a:rPr lang="ru-RU" b="1" dirty="0" smtClean="0"/>
              <a:t>"Веселые гномики в зимнем лесу"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Новогодняя поделка в технике оригами.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Мастер-класс с подробным описанием.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14356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b="1" dirty="0" smtClean="0"/>
              <a:t>Он носит вместо шапки</a:t>
            </a:r>
            <a:br>
              <a:rPr lang="ru-RU" b="1" dirty="0" smtClean="0"/>
            </a:br>
            <a:r>
              <a:rPr lang="ru-RU" b="1" dirty="0" smtClean="0"/>
              <a:t>Весёлый колпачок.</a:t>
            </a:r>
            <a:br>
              <a:rPr lang="ru-RU" b="1" dirty="0" smtClean="0"/>
            </a:br>
            <a:r>
              <a:rPr lang="ru-RU" b="1" dirty="0" smtClean="0"/>
              <a:t>И ростом он всего лишь</a:t>
            </a:r>
            <a:br>
              <a:rPr lang="ru-RU" b="1" dirty="0" smtClean="0"/>
            </a:br>
            <a:r>
              <a:rPr lang="ru-RU" b="1" dirty="0" smtClean="0"/>
              <a:t>С ребячий башмачок.</a:t>
            </a:r>
            <a:br>
              <a:rPr lang="ru-RU" b="1" dirty="0" smtClean="0"/>
            </a:br>
            <a:r>
              <a:rPr lang="ru-RU" b="1" dirty="0" smtClean="0"/>
              <a:t>С фонариком и с песней</a:t>
            </a:r>
            <a:br>
              <a:rPr lang="ru-RU" b="1" dirty="0" smtClean="0"/>
            </a:br>
            <a:r>
              <a:rPr lang="ru-RU" b="1" dirty="0" smtClean="0"/>
              <a:t>Идёт в лесу ночном.</a:t>
            </a:r>
            <a:br>
              <a:rPr lang="ru-RU" b="1" dirty="0" smtClean="0"/>
            </a:br>
            <a:r>
              <a:rPr lang="ru-RU" b="1" dirty="0" smtClean="0"/>
              <a:t>Не ошибёшься, если</a:t>
            </a:r>
            <a:br>
              <a:rPr lang="ru-RU" b="1" dirty="0" smtClean="0"/>
            </a:br>
            <a:r>
              <a:rPr lang="ru-RU" b="1" dirty="0" smtClean="0"/>
              <a:t>Ты скажешь:</a:t>
            </a:r>
            <a:br>
              <a:rPr lang="ru-RU" b="1" dirty="0" smtClean="0"/>
            </a:br>
            <a:r>
              <a:rPr lang="ru-RU" b="1" dirty="0" smtClean="0"/>
              <a:t>— Это … .</a:t>
            </a:r>
            <a:endParaRPr lang="ru-RU" b="1" dirty="0"/>
          </a:p>
        </p:txBody>
      </p:sp>
      <p:pic>
        <p:nvPicPr>
          <p:cNvPr id="7170" name="Picture 2" descr="Рисование «Маленький гномик» в средней группе, поэтапный конспект занятия  по теме + фото и виде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10020" y="2786058"/>
            <a:ext cx="2952965" cy="3648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Весёлые гномики в зимнем лесу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357298"/>
            <a:ext cx="6405554" cy="4804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Нам понадобятся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s://ped-kopilka.ru/upload/blogs/19649_1e389f33a8a03a6cc76622a1c761d0fd.p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3" y="1571612"/>
            <a:ext cx="8104963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 Для одного гномика приготовим два одинаковых квадрата со стороной 14 см.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Из одного квадрата изготовим голову с шапочкой, из другого туловище.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786058"/>
            <a:ext cx="7072330" cy="3806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2. Две угловые стороны квадрата загибаем примерно на 1 см.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928802"/>
            <a:ext cx="4214810" cy="4249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3. Разверните заготовку.</a:t>
            </a:r>
            <a:br>
              <a:rPr lang="ru-RU" b="1" dirty="0" smtClean="0"/>
            </a:br>
            <a:r>
              <a:rPr lang="ru-RU" b="1" dirty="0" smtClean="0"/>
              <a:t>Левый угол загните чуть дальше середины в "</a:t>
            </a:r>
            <a:r>
              <a:rPr lang="ru-RU" b="1" dirty="0" err="1" smtClean="0"/>
              <a:t>захлест</a:t>
            </a:r>
            <a:r>
              <a:rPr lang="ru-RU" b="1" dirty="0" smtClean="0"/>
              <a:t>".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2143116"/>
            <a:ext cx="3429024" cy="4043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4. Тоже проделайте с правым углом. Получится колпак.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1714488"/>
            <a:ext cx="3822879" cy="471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5. Бородку оформим в виде двойного сгиба на нижнем белом полотне.</a:t>
            </a:r>
            <a:endParaRPr lang="ru-RU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2285992"/>
            <a:ext cx="3561214" cy="3728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6. Согните кончик шапочки на изнаночную сторону.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1785926"/>
            <a:ext cx="4938157" cy="4547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7. Для туловища берем квадрат, располагаем перед собой лицевой (цветной) стороной.</a:t>
            </a:r>
            <a:br>
              <a:rPr lang="ru-RU" sz="3200" b="1" dirty="0" smtClean="0"/>
            </a:br>
            <a:r>
              <a:rPr lang="ru-RU" sz="3200" b="1" dirty="0" smtClean="0"/>
              <a:t>Верхнюю и нижнюю стороны согните примерно на 1 см.</a:t>
            </a:r>
            <a:endParaRPr lang="ru-RU" sz="3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714620"/>
            <a:ext cx="4357718" cy="392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8. Разверните заготовку. Методом сгиба определите середину фигуры.</a:t>
            </a:r>
            <a:br>
              <a:rPr lang="ru-RU" sz="3200" b="1" dirty="0" smtClean="0"/>
            </a:br>
            <a:r>
              <a:rPr lang="ru-RU" sz="3200" b="1" dirty="0" smtClean="0"/>
              <a:t>Согните левый край к середине и ровно прогните.</a:t>
            </a:r>
            <a:endParaRPr lang="ru-RU" sz="32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714620"/>
            <a:ext cx="4356099" cy="3874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9. Тоже проделайте с правой стороной.</a:t>
            </a:r>
            <a:br>
              <a:rPr lang="ru-RU" sz="3600" b="1" dirty="0" smtClean="0"/>
            </a:br>
            <a:r>
              <a:rPr lang="ru-RU" sz="3600" b="1" dirty="0" smtClean="0"/>
              <a:t>Получился прямоугольник с белыми полосами вверху и внизу.</a:t>
            </a:r>
            <a:endParaRPr lang="ru-RU" sz="3600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2428868"/>
            <a:ext cx="3322759" cy="4141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10. Верхнюю часть фигуры расправляем в виде классического воротника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2500306"/>
            <a:ext cx="3571900" cy="3374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48106" y="2428868"/>
            <a:ext cx="376833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11. Верхнюю часть фигуры согните вперед, как показано на фото.</a:t>
            </a:r>
            <a:br>
              <a:rPr lang="ru-RU" b="1" dirty="0" smtClean="0"/>
            </a:br>
            <a:r>
              <a:rPr lang="ru-RU" b="1" dirty="0" smtClean="0"/>
              <a:t>Получится туловище гномика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2285992"/>
            <a:ext cx="5357818" cy="4180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12. Соединяем при помощи капельки клея полученные детали.</a:t>
            </a:r>
            <a:endParaRPr lang="ru-RU" dirty="0"/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643050"/>
            <a:ext cx="4286280" cy="4937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13. Нарисуем лицо.</a:t>
            </a:r>
            <a:endParaRPr lang="ru-RU" b="1" dirty="0"/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1357298"/>
            <a:ext cx="4071966" cy="4968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Наши гномики готовы!</a:t>
            </a:r>
            <a:endParaRPr lang="ru-RU" b="1" dirty="0"/>
          </a:p>
        </p:txBody>
      </p:sp>
      <p:pic>
        <p:nvPicPr>
          <p:cNvPr id="5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357298"/>
            <a:ext cx="7072362" cy="5304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000108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14. Таких гномиков можно использовать отдельно, как елочную игрушку или сувенирный подарок на новый год.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Нашей работе придали новогоднего настроения,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добавив зеленых елочек и белых снежинок.</a:t>
            </a:r>
            <a:endParaRPr lang="ru-RU" sz="3200" b="1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3143248"/>
            <a:ext cx="4691042" cy="3518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180</Words>
  <PresentationFormat>Экран (4:3)</PresentationFormat>
  <Paragraphs>20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"Веселые гномики в зимнем лесу"</vt:lpstr>
      <vt:lpstr>Слайд 2</vt:lpstr>
      <vt:lpstr>Весёлые гномики в зимнем лесу</vt:lpstr>
      <vt:lpstr>Нам понадобятся</vt:lpstr>
      <vt:lpstr>1. Для одного гномика приготовим два одинаковых квадрата со стороной 14 см. Из одного квадрата изготовим голову с шапочкой, из другого туловище.</vt:lpstr>
      <vt:lpstr>2. Две угловые стороны квадрата загибаем примерно на 1 см.</vt:lpstr>
      <vt:lpstr>3. Разверните заготовку. Левый угол загните чуть дальше середины в "захлест".</vt:lpstr>
      <vt:lpstr>4. Тоже проделайте с правым углом. Получится колпак.</vt:lpstr>
      <vt:lpstr>5. Бородку оформим в виде двойного сгиба на нижнем белом полотне.</vt:lpstr>
      <vt:lpstr>6. Согните кончик шапочки на изнаночную сторону.</vt:lpstr>
      <vt:lpstr>7. Для туловища берем квадрат, располагаем перед собой лицевой (цветной) стороной. Верхнюю и нижнюю стороны согните примерно на 1 см.</vt:lpstr>
      <vt:lpstr>8. Разверните заготовку. Методом сгиба определите середину фигуры. Согните левый край к середине и ровно прогните.</vt:lpstr>
      <vt:lpstr>9. Тоже проделайте с правой стороной. Получился прямоугольник с белыми полосами вверху и внизу.</vt:lpstr>
      <vt:lpstr>10. Верхнюю часть фигуры расправляем в виде классического воротника.</vt:lpstr>
      <vt:lpstr>11. Верхнюю часть фигуры согните вперед, как показано на фото. Получится туловище гномика.</vt:lpstr>
      <vt:lpstr>12. Соединяем при помощи капельки клея полученные детали.</vt:lpstr>
      <vt:lpstr>13. Нарисуем лицо.</vt:lpstr>
      <vt:lpstr>Наши гномики готовы!</vt:lpstr>
      <vt:lpstr>14. Таких гномиков можно использовать отдельно, как елочную игрушку или сувенирный подарок на новый год. Нашей работе придали новогоднего настроения, добавив зеленых елочек и белых снежинок.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"Веселые гномики в зимнем лесу"</dc:title>
  <dc:creator>HOME</dc:creator>
  <cp:lastModifiedBy>Пользователь Windows</cp:lastModifiedBy>
  <cp:revision>7</cp:revision>
  <dcterms:created xsi:type="dcterms:W3CDTF">2021-01-24T06:43:16Z</dcterms:created>
  <dcterms:modified xsi:type="dcterms:W3CDTF">2021-01-24T07:20:44Z</dcterms:modified>
</cp:coreProperties>
</file>