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70" r:id="rId10"/>
    <p:sldId id="268" r:id="rId11"/>
    <p:sldId id="272" r:id="rId12"/>
    <p:sldId id="271" r:id="rId13"/>
    <p:sldId id="269" r:id="rId14"/>
    <p:sldId id="273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904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55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88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265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555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408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5329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8574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874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51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75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15577-E283-4B06-AF03-380A2FD2F0C8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0FA5E-4D80-430E-8282-8C44A89C2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272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0282" y="2339121"/>
            <a:ext cx="73901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latin typeface="Segoe Script" pitchFamily="34" charset="0"/>
              </a:rPr>
              <a:t>Осень глазами </a:t>
            </a:r>
          </a:p>
          <a:p>
            <a:pPr algn="ctr"/>
            <a:r>
              <a:rPr lang="ru-RU" sz="4800" b="1" dirty="0" smtClean="0">
                <a:latin typeface="Segoe Script" pitchFamily="34" charset="0"/>
              </a:rPr>
              <a:t>русских художников</a:t>
            </a:r>
            <a:endParaRPr lang="ru-RU" sz="4800" b="1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046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hudojnik-peredvijnik.ru/wp-content/uploads/2012/09/23levit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84784"/>
            <a:ext cx="6250697" cy="407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27984" y="566124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«Золотая осень»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65652" y="260648"/>
            <a:ext cx="3400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Иса́ак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Ильич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Левита́н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://www.hudojnik-peredvijnik.ru/wp-content/uploads/2012/08/0levita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478"/>
            <a:ext cx="2369781" cy="337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49974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188640"/>
            <a:ext cx="4825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Григорий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Григорьевич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Мясое́дов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122" name="Picture 2" descr="http://www.hudojnik-peredvijnik.ru/wp-content/uploads/2012/10/13myasoedo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927304"/>
            <a:ext cx="4451355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23728" y="5661248"/>
            <a:ext cx="18077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«Осеннее утро»</a:t>
            </a:r>
          </a:p>
          <a:p>
            <a:endParaRPr lang="ru-RU" dirty="0"/>
          </a:p>
        </p:txBody>
      </p:sp>
      <p:pic>
        <p:nvPicPr>
          <p:cNvPr id="5124" name="Picture 4" descr="http://www.hudojnik-peredvijnik.ru/wp-content/uploads/2012/08/0Miasoed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886" y="1124744"/>
            <a:ext cx="238125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834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332656"/>
            <a:ext cx="4487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Василий Дмитриевич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Поле́нов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www.hudojnik-peredvijnik.ru/wp-content/uploads/2012/08/0Poleno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266"/>
            <a:ext cx="2195345" cy="266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hudojnik-peredvijnik.ru/wp-content/uploads/2012/10/19polen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556792"/>
            <a:ext cx="6480720" cy="396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30226" y="5805264"/>
            <a:ext cx="2131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«Золотая осень»</a:t>
            </a:r>
          </a:p>
        </p:txBody>
      </p:sp>
    </p:spTree>
    <p:extLst>
      <p:ext uri="{BB962C8B-B14F-4D97-AF65-F5344CB8AC3E}">
        <p14:creationId xmlns:p14="http://schemas.microsoft.com/office/powerpoint/2010/main" xmlns="" val="245200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0730" y="260648"/>
            <a:ext cx="4083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Илья Семенович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Остроу́хов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://www.hudojnik-peredvijnik.ru/wp-content/uploads/2012/08/0Ostroukho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2107212" cy="239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hudojnik-peredvijnik.ru/wp-content/uploads/2012/10/7ostrouh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96752"/>
            <a:ext cx="6471527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11161" y="6165304"/>
            <a:ext cx="1885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«Золотая осень»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851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7885" y="539379"/>
            <a:ext cx="3786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Иван Иванович Шишкин</a:t>
            </a:r>
          </a:p>
        </p:txBody>
      </p:sp>
      <p:pic>
        <p:nvPicPr>
          <p:cNvPr id="8194" name="Picture 2" descr="Золотая осень 1888 77х23. Иван Иванович Шишки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1810" y="1647958"/>
            <a:ext cx="6120889" cy="377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99720" y="5581355"/>
            <a:ext cx="1885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«Золотая осень»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http://www.graycell.ru/picture/big/shishk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17503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4494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Описание картины Архипа Куинджи «Осень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60755"/>
            <a:ext cx="6191477" cy="365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71800" y="404664"/>
            <a:ext cx="40020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Архи́п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Иванович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Куи́нджи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9630" y="5701898"/>
            <a:ext cx="1057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«Осень»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 descr="http://www.soborrusbash.ru/wp-content/uploads/2016/01/%D0%9A%D1%83%D0%B8%D0%BD%D0%B4%D0%B6%D0%B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25788"/>
            <a:ext cx="2401799" cy="304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91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2420888"/>
            <a:ext cx="777167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atin typeface="Segoe Script" pitchFamily="34" charset="0"/>
              </a:rPr>
              <a:t>Осень глазами художников </a:t>
            </a:r>
          </a:p>
          <a:p>
            <a:pPr algn="ctr"/>
            <a:r>
              <a:rPr lang="ru-RU" sz="3200" b="1" dirty="0" smtClean="0">
                <a:latin typeface="Segoe Script" pitchFamily="34" charset="0"/>
              </a:rPr>
              <a:t>Еврейской Автономной области</a:t>
            </a:r>
            <a:endParaRPr lang="ru-RU" sz="3200" b="1" dirty="0">
              <a:latin typeface="Segoe Script" pitchFamily="34" charset="0"/>
            </a:endParaRPr>
          </a:p>
        </p:txBody>
      </p:sp>
      <p:pic>
        <p:nvPicPr>
          <p:cNvPr id="16388" name="Picture 4" descr="https://img-fotki.yandex.ru/get/54353/160757159.16c/0_27e097_175502c_M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0592" y="4254896"/>
            <a:ext cx="14859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http://ru.focus.lv/sites/default/files/styles/image_530x367/public/birobidz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8225" y="5517232"/>
            <a:ext cx="1552036" cy="107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http://xn--80aaap4axsw6a.xn--p1ai/images/gerbi_goroda/dalnevostochnyj-fo/gerb_l_birobidzhan_oblas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462" y="491624"/>
            <a:ext cx="1262712" cy="149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461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apf.mail.ru/cgi-bin/readmsg/%D0%90%D0%BB%D0%B5%D0%BA%D1%81%D0%B5%D0%B9%D1%86%D0%B5%D0%B2.jpg?id=14764183710000000709%3B0%3B1&amp;x-email=abonement-eao%40inbox.ru&amp;exif=1&amp;bs=3478&amp;bl=1211892&amp;ct=image%2Fjpeg&amp;cn=%25d0%2590%25d0%25bb%25d0%25b5%25d0%25ba%25d1%2581%25d0%25b5%25d0%25b9%25d1%2586%25d0%25b5%25d0%25b2.jp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3" name="Picture 3" descr="C:\Users\Public\Pictures\Sample Pictures\осенний фон\Косвинцев. Алле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340768"/>
            <a:ext cx="6215734" cy="493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http://nasledie-eao.ru/upload/medialibrary/f6f/f6f66668da6f7d765779e06d490991f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172" y="1052737"/>
            <a:ext cx="2529414" cy="318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01753" y="404664"/>
            <a:ext cx="2605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Борис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Ко́свинцев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10167" y="6328489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«Аллея»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3971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332026"/>
            <a:ext cx="2323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Владислав Цап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Public\Pictures\Sample Pictures\осенний фон\цап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72816"/>
            <a:ext cx="5244075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apf.mail.ru/cgi-bin/readmsg/Rasskazy600.jpg?id=14764188800000000722%3B0%3B2&amp;x-email=abonement-eao%40inbox.ru&amp;exif=1&amp;bs=3883&amp;bl=79341&amp;ct=image%2Fjpeg&amp;cn=Rasskazy600.jp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9" name="Picture 5" descr="C:\Users\Public\Pictures\Sample Pictures\осенний фон\Rasskazy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7015" y="1300324"/>
            <a:ext cx="3122857" cy="243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73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Public\Pictures\Sample Pictures\осенний фон\Алексейцев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878761"/>
            <a:ext cx="3822139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алексейцев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222289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85405" y="382038"/>
            <a:ext cx="5057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Дмитрий Григорьевич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Алексе́йцев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84101" y="6165304"/>
            <a:ext cx="1859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Молодые кедры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867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ublic\Pictures\Sample Pictures\осенний фон\Вертепный В.Г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194421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11760" y="461863"/>
            <a:ext cx="5012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Владимир Германович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Верте́пный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 descr="C:\Users\Public\Pictures\Sample Pictures\осенний фон\Владения кикиморы.Вертепный В.Г.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68760"/>
            <a:ext cx="6228121" cy="490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60975" y="6309320"/>
            <a:ext cx="2361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Владения кикиморы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154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ublic\Pictures\Sample Pictures\осенний фон\коровин 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5" y="1628800"/>
            <a:ext cx="4565243" cy="321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75856" y="558975"/>
            <a:ext cx="2818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Валентин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Коро́вин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 descr="C:\Users\Public\Pictures\Sample Pictures\осенний фон\корови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3308506" cy="2207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Public\Pictures\Sample Pictures\осенний фон\коровин 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7032"/>
            <a:ext cx="3998913" cy="277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30405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Public\Pictures\Sample Pictures\осенний фон\деревнина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2088232" cy="313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Public\Pictures\Sample Pictures\осенний фон\деревнин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76872"/>
            <a:ext cx="3047193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Public\Pictures\Sample Pictures\осенний фон\Деревнина А.В. Осень х.м.40х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4784" y="1916832"/>
            <a:ext cx="291054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3808" y="467158"/>
            <a:ext cx="3430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Александра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Деревнина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́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9805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2851577"/>
            <a:ext cx="3776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238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76</Words>
  <Application>Microsoft Office PowerPoint</Application>
  <PresentationFormat>Экран (4:3)</PresentationFormat>
  <Paragraphs>26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Абонемент</dc:creator>
  <cp:lastModifiedBy>Q</cp:lastModifiedBy>
  <cp:revision>17</cp:revision>
  <dcterms:created xsi:type="dcterms:W3CDTF">2016-10-14T02:32:15Z</dcterms:created>
  <dcterms:modified xsi:type="dcterms:W3CDTF">2016-10-16T01:38:33Z</dcterms:modified>
</cp:coreProperties>
</file>