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78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F82157C-B11B-4F44-9432-5BF103CE38E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0A9E407-7CDA-41CC-8E82-824D45048225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82157C-B11B-4F44-9432-5BF103CE38E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A9E407-7CDA-41CC-8E82-824D450482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F82157C-B11B-4F44-9432-5BF103CE38E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0A9E407-7CDA-41CC-8E82-824D4504822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82157C-B11B-4F44-9432-5BF103CE38E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F0A9E407-7CDA-41CC-8E82-824D4504822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82157C-B11B-4F44-9432-5BF103CE38E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F0A9E407-7CDA-41CC-8E82-824D450482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82157C-B11B-4F44-9432-5BF103CE38E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A9E407-7CDA-41CC-8E82-824D4504822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82157C-B11B-4F44-9432-5BF103CE38E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A9E407-7CDA-41CC-8E82-824D450482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F82157C-B11B-4F44-9432-5BF103CE38E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0A9E407-7CDA-41CC-8E82-824D4504822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F82157C-B11B-4F44-9432-5BF103CE38E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0A9E407-7CDA-41CC-8E82-824D4504822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82157C-B11B-4F44-9432-5BF103CE38E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A9E407-7CDA-41CC-8E82-824D450482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82157C-B11B-4F44-9432-5BF103CE38E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A9E407-7CDA-41CC-8E82-824D450482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F82157C-B11B-4F44-9432-5BF103CE38EE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F0A9E407-7CDA-41CC-8E82-824D45048225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642918"/>
            <a:ext cx="8858280" cy="607223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FFFF00"/>
                </a:solidFill>
              </a:rPr>
              <a:t>Жёлтое солнце на землю …</a:t>
            </a:r>
            <a:br>
              <a:rPr lang="ru-RU" b="1" dirty="0" smtClean="0">
                <a:solidFill>
                  <a:srgbClr val="FFFF00"/>
                </a:solidFill>
              </a:rPr>
            </a:br>
            <a:r>
              <a:rPr lang="ru-RU" b="1" dirty="0" smtClean="0">
                <a:solidFill>
                  <a:srgbClr val="FFFF00"/>
                </a:solidFill>
              </a:rPr>
              <a:t>Жёлтый подсолнух за</a:t>
            </a:r>
            <a:br>
              <a:rPr lang="ru-RU" b="1" dirty="0" smtClean="0">
                <a:solidFill>
                  <a:srgbClr val="FFFF00"/>
                </a:solidFill>
              </a:rPr>
            </a:br>
            <a:r>
              <a:rPr lang="ru-RU" b="1" dirty="0" smtClean="0">
                <a:solidFill>
                  <a:srgbClr val="FFFF00"/>
                </a:solidFill>
              </a:rPr>
              <a:t> солнцем …</a:t>
            </a:r>
            <a:br>
              <a:rPr lang="ru-RU" b="1" dirty="0" smtClean="0">
                <a:solidFill>
                  <a:srgbClr val="FFFF00"/>
                </a:solidFill>
              </a:rPr>
            </a:br>
            <a:r>
              <a:rPr lang="ru-RU" b="1" dirty="0" smtClean="0">
                <a:solidFill>
                  <a:srgbClr val="FFFF00"/>
                </a:solidFill>
              </a:rPr>
              <a:t>Жёлтые груши на ветках …</a:t>
            </a:r>
            <a:br>
              <a:rPr lang="ru-RU" b="1" dirty="0" smtClean="0">
                <a:solidFill>
                  <a:srgbClr val="FFFF00"/>
                </a:solidFill>
              </a:rPr>
            </a:br>
            <a:r>
              <a:rPr lang="ru-RU" b="1" dirty="0" smtClean="0">
                <a:solidFill>
                  <a:srgbClr val="FFFF00"/>
                </a:solidFill>
              </a:rPr>
              <a:t>Жёлтые листья с деревьев ….</a:t>
            </a:r>
            <a:br>
              <a:rPr lang="ru-RU" b="1" dirty="0" smtClean="0">
                <a:solidFill>
                  <a:srgbClr val="FFFF00"/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(глядит, висят, летят, следит)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53218"/>
            <a:ext cx="8329642" cy="4890294"/>
          </a:xfrm>
        </p:spPr>
        <p:txBody>
          <a:bodyPr>
            <a:noAutofit/>
          </a:bodyPr>
          <a:lstStyle/>
          <a:p>
            <a:pPr algn="ctr"/>
            <a:r>
              <a:rPr lang="ru-RU" sz="6600" b="1" dirty="0" smtClean="0">
                <a:solidFill>
                  <a:srgbClr val="FFC000"/>
                </a:solidFill>
              </a:rPr>
              <a:t>«Хитрые грибы» </a:t>
            </a:r>
            <a:br>
              <a:rPr lang="ru-RU" sz="6600" b="1" dirty="0" smtClean="0">
                <a:solidFill>
                  <a:srgbClr val="FFC000"/>
                </a:solidFill>
              </a:rPr>
            </a:br>
            <a:r>
              <a:rPr lang="ru-RU" sz="6600" dirty="0" smtClean="0">
                <a:solidFill>
                  <a:srgbClr val="FFC000"/>
                </a:solidFill>
              </a:rPr>
              <a:t>В. Берестов</a:t>
            </a:r>
            <a:r>
              <a:rPr lang="ru-RU" sz="1100" dirty="0" smtClean="0">
                <a:solidFill>
                  <a:srgbClr val="FFC000"/>
                </a:solidFill>
              </a:rPr>
              <a:t/>
            </a:r>
            <a:br>
              <a:rPr lang="ru-RU" sz="1100" dirty="0" smtClean="0">
                <a:solidFill>
                  <a:srgbClr val="FFC000"/>
                </a:solidFill>
              </a:rPr>
            </a:br>
            <a:r>
              <a:rPr lang="ru-RU" sz="6600" dirty="0" smtClean="0">
                <a:solidFill>
                  <a:srgbClr val="002060"/>
                </a:solidFill>
              </a:rPr>
              <a:t/>
            </a:r>
            <a:br>
              <a:rPr lang="ru-RU" sz="6600" dirty="0" smtClean="0">
                <a:solidFill>
                  <a:srgbClr val="002060"/>
                </a:solidFill>
              </a:rPr>
            </a:br>
            <a:r>
              <a:rPr lang="ru-RU" sz="6600" b="1" dirty="0" smtClean="0">
                <a:solidFill>
                  <a:srgbClr val="FF0000"/>
                </a:solidFill>
              </a:rPr>
              <a:t>«Грибы»</a:t>
            </a:r>
            <a:endParaRPr lang="ru-RU" sz="6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/>
              <a:t>Лукошко             корзина</a:t>
            </a:r>
            <a:endParaRPr lang="ru-RU" sz="5400" dirty="0"/>
          </a:p>
        </p:txBody>
      </p:sp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3180" y="2643182"/>
            <a:ext cx="3134525" cy="3071834"/>
          </a:xfrm>
          <a:prstGeom prst="rect">
            <a:avLst/>
          </a:prstGeom>
          <a:noFill/>
        </p:spPr>
      </p:pic>
      <p:pic>
        <p:nvPicPr>
          <p:cNvPr id="1028" name="Picture 4" descr="Картинки по запросу картинка корзин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2714620"/>
            <a:ext cx="3798884" cy="31512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Картинки по запросу картинка грибной лес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5" y="642918"/>
            <a:ext cx="8181529" cy="5429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Картинки по запросу картинка плесен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71480"/>
            <a:ext cx="3000396" cy="2250297"/>
          </a:xfrm>
          <a:prstGeom prst="rect">
            <a:avLst/>
          </a:prstGeom>
          <a:noFill/>
        </p:spPr>
      </p:pic>
      <p:pic>
        <p:nvPicPr>
          <p:cNvPr id="17412" name="Picture 4" descr="Картинки по запросу картинка плесень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357166"/>
            <a:ext cx="3532895" cy="2643206"/>
          </a:xfrm>
          <a:prstGeom prst="rect">
            <a:avLst/>
          </a:prstGeom>
          <a:noFill/>
        </p:spPr>
      </p:pic>
      <p:pic>
        <p:nvPicPr>
          <p:cNvPr id="17414" name="Picture 6" descr="Картинки по запросу картинка плесень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3357562"/>
            <a:ext cx="3500462" cy="3221599"/>
          </a:xfrm>
          <a:prstGeom prst="rect">
            <a:avLst/>
          </a:prstGeom>
          <a:noFill/>
        </p:spPr>
      </p:pic>
      <p:pic>
        <p:nvPicPr>
          <p:cNvPr id="17416" name="Picture 8" descr="Картинки по запросу картинка плесень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3857628"/>
            <a:ext cx="3412470" cy="2560602"/>
          </a:xfrm>
          <a:prstGeom prst="rect">
            <a:avLst/>
          </a:prstGeom>
          <a:noFill/>
        </p:spPr>
      </p:pic>
      <p:pic>
        <p:nvPicPr>
          <p:cNvPr id="17418" name="Picture 10" descr="Картинки по запросу картинка дрожжи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0430" y="2714620"/>
            <a:ext cx="2381250" cy="2381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Картинки по запросу картинка опят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643205" cy="1982404"/>
          </a:xfrm>
          <a:prstGeom prst="rect">
            <a:avLst/>
          </a:prstGeom>
          <a:noFill/>
        </p:spPr>
      </p:pic>
      <p:sp>
        <p:nvSpPr>
          <p:cNvPr id="18436" name="AutoShape 4" descr="Картинки по запросу картинка подосинов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38" name="Picture 6" descr="Картинки по запросу картинка подосинови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4500570"/>
            <a:ext cx="3305197" cy="2086828"/>
          </a:xfrm>
          <a:prstGeom prst="rect">
            <a:avLst/>
          </a:prstGeom>
          <a:noFill/>
        </p:spPr>
      </p:pic>
      <p:sp>
        <p:nvSpPr>
          <p:cNvPr id="18440" name="AutoShape 8" descr="Картинки по запросу картинка лисич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42" name="Picture 10" descr="Картинки по запросу картинка лисичк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46" y="357166"/>
            <a:ext cx="3122317" cy="1714512"/>
          </a:xfrm>
          <a:prstGeom prst="rect">
            <a:avLst/>
          </a:prstGeom>
          <a:noFill/>
        </p:spPr>
      </p:pic>
      <p:sp>
        <p:nvSpPr>
          <p:cNvPr id="18444" name="AutoShape 12" descr="Картинки по запросу картинка мухомо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46" name="Picture 14" descr="Похожее изображение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3889672"/>
            <a:ext cx="2143140" cy="2734048"/>
          </a:xfrm>
          <a:prstGeom prst="rect">
            <a:avLst/>
          </a:prstGeom>
          <a:noFill/>
        </p:spPr>
      </p:pic>
      <p:pic>
        <p:nvPicPr>
          <p:cNvPr id="18450" name="Picture 18" descr="Картинки по запросу картинка маслята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92084" y="4357694"/>
            <a:ext cx="2356152" cy="2183973"/>
          </a:xfrm>
          <a:prstGeom prst="rect">
            <a:avLst/>
          </a:prstGeom>
          <a:noFill/>
        </p:spPr>
      </p:pic>
      <p:pic>
        <p:nvPicPr>
          <p:cNvPr id="18452" name="Picture 20" descr="Картинки по запросу картинка груздь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86446" y="2428868"/>
            <a:ext cx="3000396" cy="2047890"/>
          </a:xfrm>
          <a:prstGeom prst="rect">
            <a:avLst/>
          </a:prstGeom>
          <a:noFill/>
        </p:spPr>
      </p:pic>
      <p:pic>
        <p:nvPicPr>
          <p:cNvPr id="18454" name="Picture 22" descr="Картинки по запросу картинка боровик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00232" y="2357430"/>
            <a:ext cx="3529992" cy="1651236"/>
          </a:xfrm>
          <a:prstGeom prst="rect">
            <a:avLst/>
          </a:prstGeom>
          <a:noFill/>
        </p:spPr>
      </p:pic>
      <p:sp>
        <p:nvSpPr>
          <p:cNvPr id="18456" name="AutoShape 24" descr="Картинки по запросу картинка поган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58" name="Picture 26" descr="Картинки по запросу картинка поганка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143240" y="214290"/>
            <a:ext cx="2468897" cy="1928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8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961336"/>
          </a:xfrm>
        </p:spPr>
        <p:txBody>
          <a:bodyPr>
            <a:normAutofit/>
          </a:bodyPr>
          <a:lstStyle/>
          <a:p>
            <a:r>
              <a:rPr lang="ru-RU" sz="7200" b="1" i="1" dirty="0" smtClean="0">
                <a:solidFill>
                  <a:srgbClr val="FFC000"/>
                </a:solidFill>
              </a:rPr>
              <a:t>Спасибо за урок!</a:t>
            </a:r>
            <a:endParaRPr lang="ru-RU" sz="7200" b="1" i="1" dirty="0">
              <a:solidFill>
                <a:srgbClr val="FFC000"/>
              </a:solidFill>
            </a:endParaRPr>
          </a:p>
        </p:txBody>
      </p:sp>
      <p:sp>
        <p:nvSpPr>
          <p:cNvPr id="19458" name="AutoShape 2" descr="Картинки по запросу картинка грибной ле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60" name="Picture 4" descr="Картинки по запросу картинка грибной лес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472729"/>
            <a:ext cx="7620020" cy="40995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28</TotalTime>
  <Words>15</Words>
  <Application>Microsoft Office PowerPoint</Application>
  <PresentationFormat>Экран (4:3)</PresentationFormat>
  <Paragraphs>4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Литейная</vt:lpstr>
      <vt:lpstr>Жёлтое солнце на землю … Жёлтый подсолнух за  солнцем … Жёлтые груши на ветках … Жёлтые листья с деревьев ….  (глядит, висят, летят, следит)</vt:lpstr>
      <vt:lpstr>«Хитрые грибы»  В. Берестов  «Грибы»</vt:lpstr>
      <vt:lpstr>Лукошко             корзина</vt:lpstr>
      <vt:lpstr>Слайд 4</vt:lpstr>
      <vt:lpstr>Слайд 5</vt:lpstr>
      <vt:lpstr>Слайд 6</vt:lpstr>
      <vt:lpstr>Спасибо за урок!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Жёлтое солнце на землю … Жёлтый подсолнух за  солнцем … Жёлтые груши на ветках … Жёлтые листья с деревьев ….  (глядит, висят, летят, следит)</dc:title>
  <dc:creator>User</dc:creator>
  <cp:lastModifiedBy>User</cp:lastModifiedBy>
  <cp:revision>3</cp:revision>
  <dcterms:created xsi:type="dcterms:W3CDTF">2018-10-16T10:02:46Z</dcterms:created>
  <dcterms:modified xsi:type="dcterms:W3CDTF">2018-10-16T10:31:41Z</dcterms:modified>
</cp:coreProperties>
</file>