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-90" y="-5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B509-DFAB-4CC0-9601-4B8D1D17132A}" type="datetimeFigureOut">
              <a:rPr lang="ru-RU" smtClean="0"/>
              <a:pPr/>
              <a:t>19.12.2023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D2F9A-8317-4287-AF1B-F1EFC1FAA6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536951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B509-DFAB-4CC0-9601-4B8D1D17132A}" type="datetimeFigureOut">
              <a:rPr lang="ru-RU" smtClean="0"/>
              <a:pPr/>
              <a:t>19.12.2023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D2F9A-8317-4287-AF1B-F1EFC1FAA6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32578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B509-DFAB-4CC0-9601-4B8D1D17132A}" type="datetimeFigureOut">
              <a:rPr lang="ru-RU" smtClean="0"/>
              <a:pPr/>
              <a:t>19.12.2023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D2F9A-8317-4287-AF1B-F1EFC1FAA6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19791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B509-DFAB-4CC0-9601-4B8D1D17132A}" type="datetimeFigureOut">
              <a:rPr lang="ru-RU" smtClean="0"/>
              <a:pPr/>
              <a:t>19.12.2023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D2F9A-8317-4287-AF1B-F1EFC1FAA6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67792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B509-DFAB-4CC0-9601-4B8D1D17132A}" type="datetimeFigureOut">
              <a:rPr lang="ru-RU" smtClean="0"/>
              <a:pPr/>
              <a:t>19.12.2023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D2F9A-8317-4287-AF1B-F1EFC1FAA6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50397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B509-DFAB-4CC0-9601-4B8D1D17132A}" type="datetimeFigureOut">
              <a:rPr lang="ru-RU" smtClean="0"/>
              <a:pPr/>
              <a:t>19.12.2023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D2F9A-8317-4287-AF1B-F1EFC1FAA6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10280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B509-DFAB-4CC0-9601-4B8D1D17132A}" type="datetimeFigureOut">
              <a:rPr lang="ru-RU" smtClean="0"/>
              <a:pPr/>
              <a:t>19.12.2023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D2F9A-8317-4287-AF1B-F1EFC1FAA6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65558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B509-DFAB-4CC0-9601-4B8D1D17132A}" type="datetimeFigureOut">
              <a:rPr lang="ru-RU" smtClean="0"/>
              <a:pPr/>
              <a:t>19.12.2023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D2F9A-8317-4287-AF1B-F1EFC1FAA6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8330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B509-DFAB-4CC0-9601-4B8D1D17132A}" type="datetimeFigureOut">
              <a:rPr lang="ru-RU" smtClean="0"/>
              <a:pPr/>
              <a:t>19.12.2023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D2F9A-8317-4287-AF1B-F1EFC1FAA6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68532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B509-DFAB-4CC0-9601-4B8D1D17132A}" type="datetimeFigureOut">
              <a:rPr lang="ru-RU" smtClean="0"/>
              <a:pPr/>
              <a:t>19.12.2023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D2F9A-8317-4287-AF1B-F1EFC1FAA6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49855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B509-DFAB-4CC0-9601-4B8D1D17132A}" type="datetimeFigureOut">
              <a:rPr lang="ru-RU" smtClean="0"/>
              <a:pPr/>
              <a:t>19.12.2023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D2F9A-8317-4287-AF1B-F1EFC1FAA6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86072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B509-DFAB-4CC0-9601-4B8D1D17132A}" type="datetimeFigureOut">
              <a:rPr lang="ru-RU" smtClean="0"/>
              <a:pPr/>
              <a:t>19.12.2023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D2F9A-8317-4287-AF1B-F1EFC1FAA6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391662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B509-DFAB-4CC0-9601-4B8D1D17132A}" type="datetimeFigureOut">
              <a:rPr lang="ru-RU" smtClean="0"/>
              <a:pPr/>
              <a:t>19.12.2023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D2F9A-8317-4287-AF1B-F1EFC1FAA64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0960357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B509-DFAB-4CC0-9601-4B8D1D17132A}" type="datetimeFigureOut">
              <a:rPr lang="ru-RU" smtClean="0"/>
              <a:pPr/>
              <a:t>19.12.2023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D2F9A-8317-4287-AF1B-F1EFC1FAA6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573992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B509-DFAB-4CC0-9601-4B8D1D17132A}" type="datetimeFigureOut">
              <a:rPr lang="ru-RU" smtClean="0"/>
              <a:pPr/>
              <a:t>19.12.2023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D2F9A-8317-4287-AF1B-F1EFC1FAA6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37008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EB509-DFAB-4CC0-9601-4B8D1D17132A}" type="datetimeFigureOut">
              <a:rPr lang="ru-RU" smtClean="0"/>
              <a:pPr/>
              <a:t>19.12.2023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2D2F9A-8317-4287-AF1B-F1EFC1FAA6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81429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5EB509-DFAB-4CC0-9601-4B8D1D17132A}" type="datetimeFigureOut">
              <a:rPr lang="ru-RU" smtClean="0"/>
              <a:pPr/>
              <a:t>19.12.2023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D2D2F9A-8317-4287-AF1B-F1EFC1FAA6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16760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7aa14aee653b27b38ef752891150d0fe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79A2BBE6-40F9-CDF1-B890-D1E5BB8EAD0B}"/>
              </a:ext>
            </a:extLst>
          </p:cNvPr>
          <p:cNvSpPr txBox="1">
            <a:spLocks/>
          </p:cNvSpPr>
          <p:nvPr/>
        </p:nvSpPr>
        <p:spPr>
          <a:xfrm>
            <a:off x="1231393" y="708740"/>
            <a:ext cx="9473184" cy="1875964"/>
          </a:xfrm>
          <a:prstGeom prst="rect">
            <a:avLst/>
          </a:prstGeom>
          <a:solidFill>
            <a:srgbClr val="99FF99">
              <a:alpha val="41961"/>
            </a:srgbClr>
          </a:solidFill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Здоровый рацион питания у народов мира</a:t>
            </a:r>
            <a:endParaRPr kumimoji="0" lang="ru-RU" sz="60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16608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0144" y="0"/>
            <a:ext cx="9558528" cy="1633728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Бразильцы предпочитают свои традиционные продукты и любят есть в компании других людей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9" name="Содержимое 8" descr="4c037b671241f91a9cf42fdd830f7b9e.jpe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828316" y="1767840"/>
            <a:ext cx="6071615" cy="4047744"/>
          </a:xfrm>
        </p:spPr>
      </p:pic>
      <p:sp>
        <p:nvSpPr>
          <p:cNvPr id="8" name="Содержимое 7"/>
          <p:cNvSpPr>
            <a:spLocks noGrp="1"/>
          </p:cNvSpPr>
          <p:nvPr>
            <p:ph sz="quarter" idx="4"/>
          </p:nvPr>
        </p:nvSpPr>
        <p:spPr>
          <a:xfrm>
            <a:off x="382272" y="2017917"/>
            <a:ext cx="5250432" cy="3895203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бразильских блюдах присутствуют такие продукты, как фасоль, кукуруза, рис, много свежих фруктов (манго, папайя), овощей (морковь, сельдерей), а также говядина, свинина и рыба. Бразильцы стараются употреблять поменьше масел и приправ, предпочитая готовить продукты как можно натуральнее.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9110" y="182880"/>
            <a:ext cx="9161610" cy="16459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Южноафриканцы едят немного мяса и предпочитают обезжиренные продукты с высоким содержанием клетчатки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53569" y="2109217"/>
            <a:ext cx="4507800" cy="3932146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Южноафриканский рацион питания, с точки зрения диетологов, весьма эффективен. Они потребляют меньше обработанных продуктов, меньше мяса, меньше жиров и больше клетчатки. Типичное местное меню включает кукурузные оладьи, лосось, ломтики манго, горох и черный чай.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3-56-696x522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5307394" y="2194853"/>
            <a:ext cx="5750750" cy="43130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382" y="146304"/>
            <a:ext cx="9161610" cy="132892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Китайцы едят много овощей и </a:t>
            </a:r>
            <a:br>
              <a:rPr lang="ru-RU" sz="49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9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 считают калории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44097" y="2103261"/>
            <a:ext cx="4859423" cy="4126851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Они выбирают рыбу, свежие овощи и бульоны. Центральные продукты китайского рациона – зеленый чай и рис. Помимо самой пищи, еда палочками и малые порции помогают китайцам есть медленно и контролировать потребление пищи. Говорят, что у них в языке даже нет слова, обозначающего понятие «калория».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asia-eat-asian-food-noodles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5685346" y="2023872"/>
            <a:ext cx="6242690" cy="416408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65760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Греки налегают на рыбу и </a:t>
            </a:r>
            <a:br>
              <a:rPr lang="ru-RU" sz="4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здоровые жиры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97408" y="1792224"/>
            <a:ext cx="4645152" cy="4815839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Лосось и другие виды рыб популярны у греков, как поклонников средиземноморской диеты. В их рацион входят здоровые жиры, содержащиеся в рыбе и оливковом масле, а также овощи, хлеб или макароны из цельного зерна и свежие фрукты. Диетологи считают, что это идеальный выбор для профилактики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сердечно-сосудистых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заболеваний.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5-48-696x522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5380546" y="1896149"/>
            <a:ext cx="5726366" cy="4294775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7606" y="0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Индийцы любят специи, чтобы подчеркнуть аромат овощей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04800" y="1792224"/>
            <a:ext cx="5071872" cy="4645152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индийской кухне масса специй (тмин, шафран, имбирь, куркума), которые придают блюдам цвет и аромат. Куркума и имбирь, например, также помогают бороться с болезнью Альцгеймера. Среднестатистическое индийское меню состоит из крахмалистых продуктов (рис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басмати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хлебные лепешки), мяса или рыбы, овощей и соуса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чатни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а также йогурта и чечевицы.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6-47-696x522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5551234" y="1859573"/>
            <a:ext cx="6018974" cy="4514231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5686" y="231648"/>
            <a:ext cx="8856810" cy="143865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Итальянцы едят не только макароны и всегда используют высококачественные ингредиенты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3297" y="2157985"/>
            <a:ext cx="4901184" cy="4242816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Макаронные изделия являются важной частью их рациона, но не единственной и не основной. Итальянцы обычно выбирают небольшую порцию макарон в сочетании с другими блюдами (рыба, мясо или овощи). Они используют высококачественные местные ингредиенты и любят питаться коллективно – всей семьей за большим столом. Итальянцы едят больше овощей и меньше жареных продуктов: например, суп </a:t>
            </a:r>
            <a:r>
              <a:rPr lang="ru-RU" sz="2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минестроне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полезное итальянское блюдо из бобов, томатов и смеси овощей и специй.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7-45-696x522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5819458" y="2002829"/>
            <a:ext cx="5958014" cy="4468511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31648"/>
            <a:ext cx="9359346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Японцы едят крохотными порциями и предпочитают суп на завтрак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6561" y="1737501"/>
            <a:ext cx="4530239" cy="4968099"/>
          </a:xfrm>
        </p:spPr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Маленькие порции рыбы, овощей, фруктов,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тофу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 риса – это и есть японский рацион питания. Может быть поэтому у японцев очень высокая продолжительность жизни и самый низкий уровень ожирения в мире. Из овощей они выбирают корнеплоды, побеги бамбука, </a:t>
            </a:r>
            <a:r>
              <a:rPr lang="ru-RU" sz="2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нори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 лук, а супы являются обычным блюдом для завтрака.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Содержимое 6" descr="8-38-696x522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5112322" y="1899197"/>
            <a:ext cx="6275006" cy="4706255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442</TotalTime>
  <Words>465</Words>
  <Application>Microsoft Office PowerPoint</Application>
  <PresentationFormat>Произвольный</PresentationFormat>
  <Paragraphs>15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Аспект</vt:lpstr>
      <vt:lpstr>Слайд 1</vt:lpstr>
      <vt:lpstr>Бразильцы предпочитают свои традиционные продукты и любят есть в компании других людей </vt:lpstr>
      <vt:lpstr>Южноафриканцы едят немного мяса и предпочитают обезжиренные продукты с высоким содержанием клетчатки </vt:lpstr>
      <vt:lpstr>Китайцы едят много овощей и  не считают калории </vt:lpstr>
      <vt:lpstr>Греки налегают на рыбу и  здоровые жиры </vt:lpstr>
      <vt:lpstr>Индийцы любят специи, чтобы подчеркнуть аромат овощей </vt:lpstr>
      <vt:lpstr>Итальянцы едят не только макароны и всегда используют высококачественные ингредиенты </vt:lpstr>
      <vt:lpstr>Японцы едят крохотными порциями и предпочитают суп на завтрак 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1</dc:title>
  <dc:creator>So Xen Kim</dc:creator>
  <cp:lastModifiedBy>Библиотека</cp:lastModifiedBy>
  <cp:revision>47</cp:revision>
  <dcterms:created xsi:type="dcterms:W3CDTF">2023-11-16T08:28:18Z</dcterms:created>
  <dcterms:modified xsi:type="dcterms:W3CDTF">2023-12-19T06:41:45Z</dcterms:modified>
</cp:coreProperties>
</file>