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03.02.2014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85728"/>
            <a:ext cx="8001056" cy="1163010"/>
          </a:xfrm>
        </p:spPr>
        <p:txBody>
          <a:bodyPr/>
          <a:lstStyle/>
          <a:p>
            <a:r>
              <a:rPr lang="ru-RU" dirty="0" smtClean="0"/>
              <a:t>ДОСПЕХИ ДРЕВНЕЙ РУСИ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2910" y="214290"/>
            <a:ext cx="7467600" cy="785818"/>
          </a:xfrm>
        </p:spPr>
        <p:txBody>
          <a:bodyPr>
            <a:noAutofit/>
          </a:bodyPr>
          <a:lstStyle/>
          <a:p>
            <a:pPr algn="ctr"/>
            <a:r>
              <a:rPr lang="ru-RU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 у я к</a:t>
            </a:r>
            <a:endParaRPr lang="ru-RU" sz="72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1"/>
          </p:nvPr>
        </p:nvSpPr>
        <p:spPr>
          <a:xfrm>
            <a:off x="214282" y="4000504"/>
            <a:ext cx="8786874" cy="2857496"/>
          </a:xfrm>
        </p:spPr>
        <p:txBody>
          <a:bodyPr>
            <a:noAutofit/>
          </a:bodyPr>
          <a:lstStyle/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err="1" smtClean="0"/>
              <a:t>Куяк</a:t>
            </a:r>
            <a:r>
              <a:rPr lang="ru-RU" sz="2400" b="1" dirty="0" smtClean="0"/>
              <a:t> - доспех из металлических пластин, прямоугольных или круглых, набранных каждая отдельно на кожаную или суконную основу. </a:t>
            </a:r>
            <a:endParaRPr lang="ru-RU" sz="2400" b="1" dirty="0" smtClean="0"/>
          </a:p>
          <a:p>
            <a:pPr marL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400" b="1" dirty="0" err="1" smtClean="0"/>
              <a:t>Куяки</a:t>
            </a:r>
            <a:r>
              <a:rPr lang="ru-RU" sz="2400" b="1" dirty="0" smtClean="0"/>
              <a:t> </a:t>
            </a:r>
            <a:r>
              <a:rPr lang="ru-RU" sz="2400" b="1" dirty="0" smtClean="0"/>
              <a:t>изго­товлялись с рукавами и без рукавов, имели полы, как кафтан. </a:t>
            </a:r>
            <a:r>
              <a:rPr lang="ru-RU" sz="2400" b="1" dirty="0" err="1" smtClean="0"/>
              <a:t>Куяк</a:t>
            </a:r>
            <a:r>
              <a:rPr lang="ru-RU" sz="2400" b="1" dirty="0" smtClean="0"/>
              <a:t> мог усиливаться на груди и спине большими латными досками - щитами.</a:t>
            </a:r>
            <a:endParaRPr lang="ru-RU" sz="24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142984"/>
            <a:ext cx="4817950" cy="26572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 о л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ь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ч у г а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600200"/>
            <a:ext cx="3900518" cy="4829196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Кольчуга - оборонительный доспех из продетых друг в друга железных колец. Важнейшей его частью была рубашка (собственно Кольчуга), большей частью с короткими рукавами.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</a:pPr>
            <a:endParaRPr lang="ru-RU" b="1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/>
              <a:t>Кольчуги </a:t>
            </a:r>
            <a:r>
              <a:rPr lang="ru-RU" b="1" dirty="0" smtClean="0"/>
              <a:t>предназначены для посрамления оружия (врага) в бою, они защищают от того, чем действуют противники, и от ударов, отрубающих </a:t>
            </a:r>
            <a:r>
              <a:rPr lang="ru-RU" b="1" dirty="0" smtClean="0"/>
              <a:t>голову.</a:t>
            </a:r>
            <a:endParaRPr lang="ru-RU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857364"/>
            <a:ext cx="4550741" cy="4070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214290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Ш е л о м 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57158" y="1600200"/>
            <a:ext cx="428628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Шелом (</a:t>
            </a:r>
            <a:r>
              <a:rPr lang="ru-RU" dirty="0" err="1" smtClean="0"/>
              <a:t>шолом</a:t>
            </a:r>
            <a:r>
              <a:rPr lang="ru-RU" dirty="0" smtClean="0"/>
              <a:t>) - разновидность шлема. Отличительной чертой является высокая сфероконическая форма с обратным изгибом конической </a:t>
            </a:r>
            <a:r>
              <a:rPr lang="ru-RU" dirty="0" smtClean="0"/>
              <a:t>части.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Шеломы защищали от любого удара сверху, причем гораздо лучше, чем какой-либо другой шлем. Но недостатком была довольно плохая защита от боковых ударов. 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714488"/>
            <a:ext cx="354976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85728"/>
            <a:ext cx="7467600" cy="1143000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Е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и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х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о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к а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14282" y="1500174"/>
            <a:ext cx="4400552" cy="4525963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err="1" smtClean="0"/>
              <a:t>Ерихонка</a:t>
            </a:r>
            <a:r>
              <a:rPr lang="ru-RU" sz="2000" dirty="0" smtClean="0"/>
              <a:t> - разновидность открытого шлема. Имел довольно высокую тулью куполообразной, конической или сфероконической формы, </a:t>
            </a:r>
            <a:r>
              <a:rPr lang="ru-RU" sz="2000" dirty="0" smtClean="0"/>
              <a:t>на уши</a:t>
            </a:r>
            <a:r>
              <a:rPr lang="ru-RU" sz="2000" dirty="0" smtClean="0"/>
              <a:t>, козырек, </a:t>
            </a:r>
            <a:r>
              <a:rPr lang="ru-RU" sz="2000" dirty="0" err="1" smtClean="0"/>
              <a:t>наносник</a:t>
            </a:r>
            <a:r>
              <a:rPr lang="ru-RU" sz="2000" dirty="0" smtClean="0"/>
              <a:t>, защищавший лицо от поперечных ударов. </a:t>
            </a:r>
            <a:endParaRPr lang="ru-RU" sz="2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/>
              <a:t>Нередко </a:t>
            </a:r>
            <a:r>
              <a:rPr lang="ru-RU" sz="2000" dirty="0" err="1" smtClean="0"/>
              <a:t>ерихонка</a:t>
            </a:r>
            <a:r>
              <a:rPr lang="ru-RU" sz="2000" dirty="0" smtClean="0"/>
              <a:t> имела пластинчатый назатыльник. </a:t>
            </a:r>
            <a:endParaRPr lang="ru-RU" sz="2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/>
              <a:t>На уши </a:t>
            </a:r>
            <a:r>
              <a:rPr lang="ru-RU" sz="2000" dirty="0" smtClean="0"/>
              <a:t>и назатыльник крепились к тулье посредством цепочек или кожаных ремней. </a:t>
            </a:r>
            <a:r>
              <a:rPr lang="ru-RU" sz="2000" dirty="0" smtClean="0"/>
              <a:t>Материал </a:t>
            </a:r>
            <a:r>
              <a:rPr lang="ru-RU" sz="2000" dirty="0" smtClean="0"/>
              <a:t>шлема - сталь, в том числе дамаск и булат.</a:t>
            </a:r>
            <a:endParaRPr lang="ru-RU" sz="2000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785926"/>
            <a:ext cx="3692573" cy="45775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К о л о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н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т а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ь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600200"/>
            <a:ext cx="4643470" cy="4829196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err="1" smtClean="0"/>
              <a:t>Колонтарь</a:t>
            </a:r>
            <a:r>
              <a:rPr lang="ru-RU" sz="2000" dirty="0" smtClean="0"/>
              <a:t> - кольчато-пластинчатый доспех без рукавов из двух половин, передней и задней, застегивавшихся на плечах и боках латника </a:t>
            </a:r>
            <a:r>
              <a:rPr lang="ru-RU" sz="2000" dirty="0" smtClean="0"/>
              <a:t>железными </a:t>
            </a:r>
            <a:r>
              <a:rPr lang="ru-RU" sz="2000" dirty="0" smtClean="0"/>
              <a:t>пряжками. Каждую половину от шеи до пояса составляли ряды крупных металлических горизонтально расположенных пластин, </a:t>
            </a:r>
            <a:r>
              <a:rPr lang="ru-RU" sz="2000" dirty="0" smtClean="0"/>
              <a:t>скрепленных </a:t>
            </a:r>
            <a:r>
              <a:rPr lang="ru-RU" sz="2000" dirty="0" smtClean="0"/>
              <a:t>кольчужным плетением. </a:t>
            </a:r>
            <a:endParaRPr lang="ru-RU" sz="2000" dirty="0" smtClean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/>
              <a:t>Спереди </a:t>
            </a:r>
            <a:r>
              <a:rPr lang="ru-RU" sz="2000" dirty="0" smtClean="0"/>
              <a:t>пластины были крупнее, сзади - мельче и чаще, для улучшения подвижности</a:t>
            </a:r>
            <a:r>
              <a:rPr lang="ru-RU" sz="2000" dirty="0" smtClean="0"/>
              <a:t>. 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000" dirty="0" smtClean="0"/>
              <a:t>Спинные </a:t>
            </a:r>
            <a:r>
              <a:rPr lang="ru-RU" sz="2000" dirty="0" smtClean="0"/>
              <a:t>пластины </a:t>
            </a:r>
            <a:r>
              <a:rPr lang="ru-RU" sz="2000" dirty="0" err="1" smtClean="0"/>
              <a:t>колонтаря</a:t>
            </a:r>
            <a:r>
              <a:rPr lang="ru-RU" sz="2000" dirty="0" smtClean="0"/>
              <a:t> делались тоньше и меньше грудных. </a:t>
            </a:r>
            <a:endParaRPr lang="ru-RU" sz="20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357298"/>
            <a:ext cx="3554767" cy="52553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142852"/>
            <a:ext cx="4857784" cy="1214438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З е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р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ц</a:t>
            </a:r>
            <a:r>
              <a:rPr lang="ru-RU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 а л о</a:t>
            </a:r>
            <a:endParaRPr lang="ru-RU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1285860"/>
            <a:ext cx="5572164" cy="5214974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Зерцало (</a:t>
            </a:r>
            <a:r>
              <a:rPr lang="ru-RU" dirty="0" err="1" smtClean="0"/>
              <a:t>зерцальный</a:t>
            </a:r>
            <a:r>
              <a:rPr lang="ru-RU" dirty="0" smtClean="0"/>
              <a:t> доспех) - разновидность вспомогательного доспеха, применявшегося для усиления панцирного или кольчужного доспеха. Первоначально зерцалом именовали круглую металлическую бляху, одеваемую поверх доспеха на груди</a:t>
            </a:r>
            <a:r>
              <a:rPr lang="ru-RU" dirty="0" smtClean="0"/>
              <a:t>.</a:t>
            </a: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/>
              <a:t>Зачастую пласти­ны полировались до зеркального блеска (отсюда термин «зерцало» - «зеркало») и украшались золотой или серебряной насечкой. 3ерцало под­бивали изнутри стеганой на вате материей, шелком, атласом, сукном. Края пластин оторачивались тканью или мехом.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85728"/>
            <a:ext cx="2947620" cy="6254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00100" y="428604"/>
            <a:ext cx="6629400" cy="1826363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/>
              <a:t>СПАСИБО </a:t>
            </a:r>
            <a:br>
              <a:rPr lang="ru-RU" sz="6600" dirty="0" smtClean="0"/>
            </a:br>
            <a:r>
              <a:rPr lang="ru-RU" sz="6600" dirty="0" smtClean="0"/>
              <a:t>ЗА ВНИМАНИЕ!</a:t>
            </a:r>
            <a:endParaRPr lang="ru-RU" sz="66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496"/>
            <a:ext cx="2476496" cy="3687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2799045"/>
            <a:ext cx="2619375" cy="3810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хническая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Техническая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25</TotalTime>
  <Words>393</Words>
  <PresentationFormat>Экран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Техническая</vt:lpstr>
      <vt:lpstr>ДОСПЕХИ ДРЕВНЕЙ РУСИ</vt:lpstr>
      <vt:lpstr>К у я к</vt:lpstr>
      <vt:lpstr>К о л ь ч у г а</vt:lpstr>
      <vt:lpstr>Ш е л о м </vt:lpstr>
      <vt:lpstr>Е р и х о н к а</vt:lpstr>
      <vt:lpstr>К о л о н т а р ь</vt:lpstr>
      <vt:lpstr>З е р ц а л о</vt:lpstr>
      <vt:lpstr>СПАСИБО 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ДОСПЕХИ ДРЕВНЕЙ РУСИ</dc:title>
  <dc:creator>Admin</dc:creator>
  <cp:lastModifiedBy>Admin</cp:lastModifiedBy>
  <cp:revision>13</cp:revision>
  <dcterms:created xsi:type="dcterms:W3CDTF">2014-02-03T07:54:57Z</dcterms:created>
  <dcterms:modified xsi:type="dcterms:W3CDTF">2014-02-03T08:40:41Z</dcterms:modified>
</cp:coreProperties>
</file>