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email">
                <a:alphaModFix amt="5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email"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email"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15.12.2022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241328" y="548680"/>
            <a:ext cx="5902672" cy="374441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«Моя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любимая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книга»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-1476672" y="692696"/>
            <a:ext cx="8062912" cy="1470025"/>
          </a:xfrm>
          <a:prstGeom prst="rect">
            <a:avLst/>
          </a:prstGeom>
        </p:spPr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КОНКУРС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+mj-lt"/>
                <a:ea typeface="+mj-ea"/>
                <a:cs typeface="+mj-cs"/>
              </a:rPr>
              <a:t>РИСУНКОВ </a:t>
            </a:r>
            <a:r>
              <a:rPr kumimoji="0" lang="ru-RU" sz="44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1" i="0" u="none" strike="noStrike" kern="1200" cap="all" normalizeH="0" baseline="0" noProof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1" i="0" u="none" strike="noStrike" kern="1200" cap="all" normalizeH="0" baseline="0" noProof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0221209_16421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6441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648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6510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6540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657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7022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703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7033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029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7035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09_17045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21215_10363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99271" y="0"/>
            <a:ext cx="4898571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1145508d409474c3fea7ff3ed2700c6-800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31</TotalTime>
  <Words>7</Words>
  <Application>Microsoft Office PowerPoint</Application>
  <PresentationFormat>Экран (4:3)</PresentationFormat>
  <Paragraphs>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Lucida Sans Unicode</vt:lpstr>
      <vt:lpstr>Verdana</vt:lpstr>
      <vt:lpstr>Wingdings 2</vt:lpstr>
      <vt:lpstr>Wingdings 3</vt:lpstr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КОНКУРС РИСУНКОВ  «Моя любимая книга»</dc:title>
  <dc:creator>Библиотека</dc:creator>
  <cp:lastModifiedBy>Школа</cp:lastModifiedBy>
  <cp:revision>5</cp:revision>
  <dcterms:created xsi:type="dcterms:W3CDTF">2022-12-15T01:16:07Z</dcterms:created>
  <dcterms:modified xsi:type="dcterms:W3CDTF">2022-12-15T02:04:34Z</dcterms:modified>
</cp:coreProperties>
</file>